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4"/>
  </p:sldMasterIdLst>
  <p:notesMasterIdLst>
    <p:notesMasterId r:id="rId57"/>
  </p:notesMasterIdLst>
  <p:handoutMasterIdLst>
    <p:handoutMasterId r:id="rId58"/>
  </p:handoutMasterIdLst>
  <p:sldIdLst>
    <p:sldId id="256" r:id="rId5"/>
    <p:sldId id="694" r:id="rId6"/>
    <p:sldId id="257" r:id="rId7"/>
    <p:sldId id="259" r:id="rId8"/>
    <p:sldId id="654" r:id="rId9"/>
    <p:sldId id="656" r:id="rId10"/>
    <p:sldId id="655" r:id="rId11"/>
    <p:sldId id="261" r:id="rId12"/>
    <p:sldId id="657" r:id="rId13"/>
    <p:sldId id="658" r:id="rId14"/>
    <p:sldId id="660" r:id="rId15"/>
    <p:sldId id="659" r:id="rId16"/>
    <p:sldId id="276" r:id="rId17"/>
    <p:sldId id="262" r:id="rId18"/>
    <p:sldId id="662" r:id="rId19"/>
    <p:sldId id="698" r:id="rId20"/>
    <p:sldId id="265" r:id="rId21"/>
    <p:sldId id="663" r:id="rId22"/>
    <p:sldId id="664" r:id="rId23"/>
    <p:sldId id="665" r:id="rId24"/>
    <p:sldId id="666" r:id="rId25"/>
    <p:sldId id="263" r:id="rId26"/>
    <p:sldId id="667" r:id="rId27"/>
    <p:sldId id="696" r:id="rId28"/>
    <p:sldId id="669" r:id="rId29"/>
    <p:sldId id="670" r:id="rId30"/>
    <p:sldId id="671" r:id="rId31"/>
    <p:sldId id="267" r:id="rId32"/>
    <p:sldId id="672" r:id="rId33"/>
    <p:sldId id="674" r:id="rId34"/>
    <p:sldId id="675" r:id="rId35"/>
    <p:sldId id="676" r:id="rId36"/>
    <p:sldId id="678" r:id="rId37"/>
    <p:sldId id="702" r:id="rId38"/>
    <p:sldId id="680" r:id="rId39"/>
    <p:sldId id="700" r:id="rId40"/>
    <p:sldId id="681" r:id="rId41"/>
    <p:sldId id="684" r:id="rId42"/>
    <p:sldId id="701" r:id="rId43"/>
    <p:sldId id="686" r:id="rId44"/>
    <p:sldId id="687" r:id="rId45"/>
    <p:sldId id="688" r:id="rId46"/>
    <p:sldId id="690" r:id="rId47"/>
    <p:sldId id="689" r:id="rId48"/>
    <p:sldId id="691" r:id="rId49"/>
    <p:sldId id="301" r:id="rId50"/>
    <p:sldId id="692" r:id="rId51"/>
    <p:sldId id="354" r:id="rId52"/>
    <p:sldId id="697" r:id="rId53"/>
    <p:sldId id="291" r:id="rId54"/>
    <p:sldId id="693" r:id="rId55"/>
    <p:sldId id="306" r:id="rId56"/>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ortnick" initials="DB" lastIdx="6" clrIdx="0">
    <p:extLst>
      <p:ext uri="{19B8F6BF-5375-455C-9EA6-DF929625EA0E}">
        <p15:presenceInfo xmlns:p15="http://schemas.microsoft.com/office/powerpoint/2012/main" userId="S::dbortnick@vigatec.cl::3964c5f8-a208-4f2b-9279-9bab37afa6c5" providerId="AD"/>
      </p:ext>
    </p:extLst>
  </p:cmAuthor>
  <p:cmAuthor id="2" name="Rocío Céspedes" initials="RC" lastIdx="1" clrIdx="1">
    <p:extLst>
      <p:ext uri="{19B8F6BF-5375-455C-9EA6-DF929625EA0E}">
        <p15:presenceInfo xmlns:p15="http://schemas.microsoft.com/office/powerpoint/2012/main" userId="S::rcespedes@vigatec.cl::b29acd60-9c0d-40ef-b888-8ead0924bd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F89"/>
    <a:srgbClr val="00957E"/>
    <a:srgbClr val="6E6C72"/>
    <a:srgbClr val="6D6D71"/>
    <a:srgbClr val="0082C9"/>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1632C-69E5-4BD4-8806-96F77AC70FE7}" v="14" dt="2021-12-16T17:01:44.596"/>
    <p1510:client id="{447CD826-0DE1-332F-01D3-B77DBDAF9624}" v="436" dt="2021-12-16T17:51:16.828"/>
    <p1510:client id="{829D2106-BF7C-8251-08E9-3D84A21F5E17}" v="4" dt="2021-12-16T16:45:32.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8"/>
    <p:restoredTop sz="94663"/>
  </p:normalViewPr>
  <p:slideViewPr>
    <p:cSldViewPr snapToGrid="0">
      <p:cViewPr varScale="1">
        <p:scale>
          <a:sx n="81" d="100"/>
          <a:sy n="81" d="100"/>
        </p:scale>
        <p:origin x="528"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88ABC-70ED-46EF-99EA-2749796A2E8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952DE685-9C9C-4D6D-B470-69B589CA1EA9}">
      <dgm:prSet/>
      <dgm:spPr>
        <a:solidFill>
          <a:schemeClr val="accent4">
            <a:lumMod val="60000"/>
            <a:lumOff val="40000"/>
          </a:schemeClr>
        </a:solidFill>
      </dgm:spPr>
      <dgm:t>
        <a:bodyPr/>
        <a:lstStyle/>
        <a:p>
          <a:r>
            <a:rPr lang="es-CL" dirty="0"/>
            <a:t>+ Recolección Separada</a:t>
          </a:r>
          <a:endParaRPr lang="en-US" dirty="0"/>
        </a:p>
      </dgm:t>
    </dgm:pt>
    <dgm:pt modelId="{95B24E01-CD4B-4A8C-8711-102CE0877987}" type="parTrans" cxnId="{16F1687F-C364-43E1-9848-1C58422C7EDD}">
      <dgm:prSet/>
      <dgm:spPr/>
      <dgm:t>
        <a:bodyPr/>
        <a:lstStyle/>
        <a:p>
          <a:endParaRPr lang="en-US"/>
        </a:p>
      </dgm:t>
    </dgm:pt>
    <dgm:pt modelId="{CA116F4F-0DBE-4F69-8BFB-582C2DB31DAC}" type="sibTrans" cxnId="{16F1687F-C364-43E1-9848-1C58422C7EDD}">
      <dgm:prSet/>
      <dgm:spPr/>
      <dgm:t>
        <a:bodyPr/>
        <a:lstStyle/>
        <a:p>
          <a:endParaRPr lang="en-US"/>
        </a:p>
      </dgm:t>
    </dgm:pt>
    <dgm:pt modelId="{A7A1F8CC-52EA-408D-ADE3-E7C4EF58E6D7}">
      <dgm:prSet/>
      <dgm:spPr>
        <a:solidFill>
          <a:schemeClr val="accent3"/>
        </a:solidFill>
      </dgm:spPr>
      <dgm:t>
        <a:bodyPr/>
        <a:lstStyle/>
        <a:p>
          <a:r>
            <a:rPr lang="es-CL" dirty="0"/>
            <a:t>+ Valorización</a:t>
          </a:r>
          <a:endParaRPr lang="en-US" dirty="0"/>
        </a:p>
      </dgm:t>
    </dgm:pt>
    <dgm:pt modelId="{1AA13EB0-6675-470D-8FB8-23CC6FCF6E66}" type="parTrans" cxnId="{F20739CC-E632-4576-A0CC-B16CEE29EC70}">
      <dgm:prSet/>
      <dgm:spPr/>
      <dgm:t>
        <a:bodyPr/>
        <a:lstStyle/>
        <a:p>
          <a:endParaRPr lang="en-US"/>
        </a:p>
      </dgm:t>
    </dgm:pt>
    <dgm:pt modelId="{57B0D661-3383-40AB-8BBE-5F2C64F2C66B}" type="sibTrans" cxnId="{F20739CC-E632-4576-A0CC-B16CEE29EC70}">
      <dgm:prSet/>
      <dgm:spPr/>
      <dgm:t>
        <a:bodyPr/>
        <a:lstStyle/>
        <a:p>
          <a:endParaRPr lang="en-US"/>
        </a:p>
      </dgm:t>
    </dgm:pt>
    <dgm:pt modelId="{D9ADB52F-759E-43CC-8FEF-9B14B25FC6DC}">
      <dgm:prSet/>
      <dgm:spPr>
        <a:solidFill>
          <a:schemeClr val="accent4">
            <a:lumMod val="75000"/>
          </a:schemeClr>
        </a:solidFill>
      </dgm:spPr>
      <dgm:t>
        <a:bodyPr/>
        <a:lstStyle/>
        <a:p>
          <a:r>
            <a:rPr lang="es-CL" dirty="0"/>
            <a:t>+ Contratos por toneladas</a:t>
          </a:r>
          <a:endParaRPr lang="en-US" dirty="0"/>
        </a:p>
      </dgm:t>
    </dgm:pt>
    <dgm:pt modelId="{E38E7DB2-61DA-4FC9-A4F4-1E5CEDB5D1AF}" type="parTrans" cxnId="{95231FE7-C54A-4E16-B565-CD77D3543003}">
      <dgm:prSet/>
      <dgm:spPr/>
      <dgm:t>
        <a:bodyPr/>
        <a:lstStyle/>
        <a:p>
          <a:endParaRPr lang="en-US"/>
        </a:p>
      </dgm:t>
    </dgm:pt>
    <dgm:pt modelId="{B5E92FED-EF1E-4FB9-AA30-59461474CC68}" type="sibTrans" cxnId="{95231FE7-C54A-4E16-B565-CD77D3543003}">
      <dgm:prSet/>
      <dgm:spPr/>
      <dgm:t>
        <a:bodyPr/>
        <a:lstStyle/>
        <a:p>
          <a:endParaRPr lang="en-US"/>
        </a:p>
      </dgm:t>
    </dgm:pt>
    <dgm:pt modelId="{F69BAFBD-FBEB-4436-B22C-B61E677B6FA4}">
      <dgm:prSet/>
      <dgm:spPr>
        <a:solidFill>
          <a:srgbClr val="559F89"/>
        </a:solidFill>
      </dgm:spPr>
      <dgm:t>
        <a:bodyPr/>
        <a:lstStyle/>
        <a:p>
          <a:r>
            <a:rPr lang="es-CL" dirty="0"/>
            <a:t>Reducción costos operacionales</a:t>
          </a:r>
          <a:endParaRPr lang="en-US" dirty="0"/>
        </a:p>
      </dgm:t>
    </dgm:pt>
    <dgm:pt modelId="{99879961-3D86-468C-8B18-EFE7CC5A3FD8}" type="parTrans" cxnId="{6FD2C3E8-9730-4B3B-A91A-FF4E734CF62F}">
      <dgm:prSet/>
      <dgm:spPr/>
      <dgm:t>
        <a:bodyPr/>
        <a:lstStyle/>
        <a:p>
          <a:endParaRPr lang="en-US"/>
        </a:p>
      </dgm:t>
    </dgm:pt>
    <dgm:pt modelId="{76760E9B-DE66-441B-B694-49B1EC79CB5A}" type="sibTrans" cxnId="{6FD2C3E8-9730-4B3B-A91A-FF4E734CF62F}">
      <dgm:prSet/>
      <dgm:spPr/>
      <dgm:t>
        <a:bodyPr/>
        <a:lstStyle/>
        <a:p>
          <a:endParaRPr lang="en-US"/>
        </a:p>
      </dgm:t>
    </dgm:pt>
    <dgm:pt modelId="{D4BACE50-EBAC-446F-9D6F-C68D96239F37}">
      <dgm:prSet/>
      <dgm:spPr>
        <a:solidFill>
          <a:schemeClr val="accent1">
            <a:lumMod val="60000"/>
            <a:lumOff val="40000"/>
          </a:schemeClr>
        </a:solidFill>
      </dgm:spPr>
      <dgm:t>
        <a:bodyPr/>
        <a:lstStyle/>
        <a:p>
          <a:r>
            <a:rPr lang="es-CL" dirty="0"/>
            <a:t>Recolección Inteligente</a:t>
          </a:r>
          <a:endParaRPr lang="en-US" dirty="0"/>
        </a:p>
      </dgm:t>
    </dgm:pt>
    <dgm:pt modelId="{2AAC8D14-C10D-488A-BBA9-606A0C960C7F}" type="parTrans" cxnId="{5658393D-A5E8-4006-9D09-5BB301379779}">
      <dgm:prSet/>
      <dgm:spPr/>
      <dgm:t>
        <a:bodyPr/>
        <a:lstStyle/>
        <a:p>
          <a:endParaRPr lang="en-US"/>
        </a:p>
      </dgm:t>
    </dgm:pt>
    <dgm:pt modelId="{AF92A577-704B-452E-9BC9-E5A26322B2DD}" type="sibTrans" cxnId="{5658393D-A5E8-4006-9D09-5BB301379779}">
      <dgm:prSet/>
      <dgm:spPr/>
      <dgm:t>
        <a:bodyPr/>
        <a:lstStyle/>
        <a:p>
          <a:endParaRPr lang="en-US"/>
        </a:p>
      </dgm:t>
    </dgm:pt>
    <dgm:pt modelId="{196CFB6E-F37F-453C-A798-644AA29EA231}" type="pres">
      <dgm:prSet presAssocID="{4E488ABC-70ED-46EF-99EA-2749796A2E83}" presName="linear" presStyleCnt="0">
        <dgm:presLayoutVars>
          <dgm:dir/>
          <dgm:animLvl val="lvl"/>
          <dgm:resizeHandles val="exact"/>
        </dgm:presLayoutVars>
      </dgm:prSet>
      <dgm:spPr/>
    </dgm:pt>
    <dgm:pt modelId="{48920FDF-EE32-4045-981A-6D46E3FDCF15}" type="pres">
      <dgm:prSet presAssocID="{952DE685-9C9C-4D6D-B470-69B589CA1EA9}" presName="parentLin" presStyleCnt="0"/>
      <dgm:spPr/>
    </dgm:pt>
    <dgm:pt modelId="{D005DCE0-0A6F-4DDE-8393-A32907736CEF}" type="pres">
      <dgm:prSet presAssocID="{952DE685-9C9C-4D6D-B470-69B589CA1EA9}" presName="parentLeftMargin" presStyleLbl="node1" presStyleIdx="0" presStyleCnt="5"/>
      <dgm:spPr/>
    </dgm:pt>
    <dgm:pt modelId="{EC2859E9-A12C-4940-AFB6-2FD584FBE278}" type="pres">
      <dgm:prSet presAssocID="{952DE685-9C9C-4D6D-B470-69B589CA1EA9}" presName="parentText" presStyleLbl="node1" presStyleIdx="0" presStyleCnt="5">
        <dgm:presLayoutVars>
          <dgm:chMax val="0"/>
          <dgm:bulletEnabled val="1"/>
        </dgm:presLayoutVars>
      </dgm:prSet>
      <dgm:spPr/>
    </dgm:pt>
    <dgm:pt modelId="{B43FD946-31E8-4C86-BD67-EDE0BD53871E}" type="pres">
      <dgm:prSet presAssocID="{952DE685-9C9C-4D6D-B470-69B589CA1EA9}" presName="negativeSpace" presStyleCnt="0"/>
      <dgm:spPr/>
    </dgm:pt>
    <dgm:pt modelId="{1215158D-CCE4-47A0-9EE8-5B98515AFB02}" type="pres">
      <dgm:prSet presAssocID="{952DE685-9C9C-4D6D-B470-69B589CA1EA9}" presName="childText" presStyleLbl="conFgAcc1" presStyleIdx="0" presStyleCnt="5">
        <dgm:presLayoutVars>
          <dgm:bulletEnabled val="1"/>
        </dgm:presLayoutVars>
      </dgm:prSet>
      <dgm:spPr/>
    </dgm:pt>
    <dgm:pt modelId="{0429EE80-4346-4D11-BD55-D287D013F11B}" type="pres">
      <dgm:prSet presAssocID="{CA116F4F-0DBE-4F69-8BFB-582C2DB31DAC}" presName="spaceBetweenRectangles" presStyleCnt="0"/>
      <dgm:spPr/>
    </dgm:pt>
    <dgm:pt modelId="{499D4E81-D1FC-4ED3-AE5C-B838A6838F9F}" type="pres">
      <dgm:prSet presAssocID="{A7A1F8CC-52EA-408D-ADE3-E7C4EF58E6D7}" presName="parentLin" presStyleCnt="0"/>
      <dgm:spPr/>
    </dgm:pt>
    <dgm:pt modelId="{01F1AE2D-8FF4-4349-AF12-C21599EC5F5E}" type="pres">
      <dgm:prSet presAssocID="{A7A1F8CC-52EA-408D-ADE3-E7C4EF58E6D7}" presName="parentLeftMargin" presStyleLbl="node1" presStyleIdx="0" presStyleCnt="5"/>
      <dgm:spPr/>
    </dgm:pt>
    <dgm:pt modelId="{48346F5A-C4EA-4ACD-8D3A-4B1A8AE670E8}" type="pres">
      <dgm:prSet presAssocID="{A7A1F8CC-52EA-408D-ADE3-E7C4EF58E6D7}" presName="parentText" presStyleLbl="node1" presStyleIdx="1" presStyleCnt="5">
        <dgm:presLayoutVars>
          <dgm:chMax val="0"/>
          <dgm:bulletEnabled val="1"/>
        </dgm:presLayoutVars>
      </dgm:prSet>
      <dgm:spPr/>
    </dgm:pt>
    <dgm:pt modelId="{56E9B0B1-0F3F-4AD8-BCC1-32ED0E445E55}" type="pres">
      <dgm:prSet presAssocID="{A7A1F8CC-52EA-408D-ADE3-E7C4EF58E6D7}" presName="negativeSpace" presStyleCnt="0"/>
      <dgm:spPr/>
    </dgm:pt>
    <dgm:pt modelId="{B91DDB4C-8EE7-4E95-8493-3C65E4516B56}" type="pres">
      <dgm:prSet presAssocID="{A7A1F8CC-52EA-408D-ADE3-E7C4EF58E6D7}" presName="childText" presStyleLbl="conFgAcc1" presStyleIdx="1" presStyleCnt="5">
        <dgm:presLayoutVars>
          <dgm:bulletEnabled val="1"/>
        </dgm:presLayoutVars>
      </dgm:prSet>
      <dgm:spPr/>
    </dgm:pt>
    <dgm:pt modelId="{5A0204B3-2D64-47A0-B39E-E6713AC28B39}" type="pres">
      <dgm:prSet presAssocID="{57B0D661-3383-40AB-8BBE-5F2C64F2C66B}" presName="spaceBetweenRectangles" presStyleCnt="0"/>
      <dgm:spPr/>
    </dgm:pt>
    <dgm:pt modelId="{015F6FCD-9C24-4EEE-B421-AEA7DEDCAD0A}" type="pres">
      <dgm:prSet presAssocID="{D9ADB52F-759E-43CC-8FEF-9B14B25FC6DC}" presName="parentLin" presStyleCnt="0"/>
      <dgm:spPr/>
    </dgm:pt>
    <dgm:pt modelId="{11363B82-7C57-421A-9503-F571E0FDD218}" type="pres">
      <dgm:prSet presAssocID="{D9ADB52F-759E-43CC-8FEF-9B14B25FC6DC}" presName="parentLeftMargin" presStyleLbl="node1" presStyleIdx="1" presStyleCnt="5"/>
      <dgm:spPr/>
    </dgm:pt>
    <dgm:pt modelId="{180E50B3-A29C-49E0-AA16-E062872DD908}" type="pres">
      <dgm:prSet presAssocID="{D9ADB52F-759E-43CC-8FEF-9B14B25FC6DC}" presName="parentText" presStyleLbl="node1" presStyleIdx="2" presStyleCnt="5">
        <dgm:presLayoutVars>
          <dgm:chMax val="0"/>
          <dgm:bulletEnabled val="1"/>
        </dgm:presLayoutVars>
      </dgm:prSet>
      <dgm:spPr/>
    </dgm:pt>
    <dgm:pt modelId="{2439B8E0-118A-49A5-AC77-702B727EF66D}" type="pres">
      <dgm:prSet presAssocID="{D9ADB52F-759E-43CC-8FEF-9B14B25FC6DC}" presName="negativeSpace" presStyleCnt="0"/>
      <dgm:spPr/>
    </dgm:pt>
    <dgm:pt modelId="{6125946C-27DD-4D5F-8657-B1573BC1DC33}" type="pres">
      <dgm:prSet presAssocID="{D9ADB52F-759E-43CC-8FEF-9B14B25FC6DC}" presName="childText" presStyleLbl="conFgAcc1" presStyleIdx="2" presStyleCnt="5">
        <dgm:presLayoutVars>
          <dgm:bulletEnabled val="1"/>
        </dgm:presLayoutVars>
      </dgm:prSet>
      <dgm:spPr/>
    </dgm:pt>
    <dgm:pt modelId="{166F9055-0586-413D-8965-5E13D0758BF5}" type="pres">
      <dgm:prSet presAssocID="{B5E92FED-EF1E-4FB9-AA30-59461474CC68}" presName="spaceBetweenRectangles" presStyleCnt="0"/>
      <dgm:spPr/>
    </dgm:pt>
    <dgm:pt modelId="{7B9BE65B-955C-42AF-83D6-237756667946}" type="pres">
      <dgm:prSet presAssocID="{F69BAFBD-FBEB-4436-B22C-B61E677B6FA4}" presName="parentLin" presStyleCnt="0"/>
      <dgm:spPr/>
    </dgm:pt>
    <dgm:pt modelId="{54CF1E7E-E88D-4EAF-9AF4-B85075BC3C93}" type="pres">
      <dgm:prSet presAssocID="{F69BAFBD-FBEB-4436-B22C-B61E677B6FA4}" presName="parentLeftMargin" presStyleLbl="node1" presStyleIdx="2" presStyleCnt="5"/>
      <dgm:spPr/>
    </dgm:pt>
    <dgm:pt modelId="{88C3DD11-3BB7-49CA-B715-9C337D07CCAD}" type="pres">
      <dgm:prSet presAssocID="{F69BAFBD-FBEB-4436-B22C-B61E677B6FA4}" presName="parentText" presStyleLbl="node1" presStyleIdx="3" presStyleCnt="5">
        <dgm:presLayoutVars>
          <dgm:chMax val="0"/>
          <dgm:bulletEnabled val="1"/>
        </dgm:presLayoutVars>
      </dgm:prSet>
      <dgm:spPr/>
    </dgm:pt>
    <dgm:pt modelId="{1626C842-0D7D-4CB8-8B89-3F9DC437F72F}" type="pres">
      <dgm:prSet presAssocID="{F69BAFBD-FBEB-4436-B22C-B61E677B6FA4}" presName="negativeSpace" presStyleCnt="0"/>
      <dgm:spPr/>
    </dgm:pt>
    <dgm:pt modelId="{A4477FD6-498C-4C42-B61F-F79AD15B9663}" type="pres">
      <dgm:prSet presAssocID="{F69BAFBD-FBEB-4436-B22C-B61E677B6FA4}" presName="childText" presStyleLbl="conFgAcc1" presStyleIdx="3" presStyleCnt="5">
        <dgm:presLayoutVars>
          <dgm:bulletEnabled val="1"/>
        </dgm:presLayoutVars>
      </dgm:prSet>
      <dgm:spPr/>
    </dgm:pt>
    <dgm:pt modelId="{F1F26AC7-5CB4-4455-9569-FE7CB6182A49}" type="pres">
      <dgm:prSet presAssocID="{76760E9B-DE66-441B-B694-49B1EC79CB5A}" presName="spaceBetweenRectangles" presStyleCnt="0"/>
      <dgm:spPr/>
    </dgm:pt>
    <dgm:pt modelId="{6BBDB63B-6CB9-46F2-8E6E-BD247B6B08B4}" type="pres">
      <dgm:prSet presAssocID="{D4BACE50-EBAC-446F-9D6F-C68D96239F37}" presName="parentLin" presStyleCnt="0"/>
      <dgm:spPr/>
    </dgm:pt>
    <dgm:pt modelId="{1B0E2359-04E4-43DB-92AF-A726541D85F8}" type="pres">
      <dgm:prSet presAssocID="{D4BACE50-EBAC-446F-9D6F-C68D96239F37}" presName="parentLeftMargin" presStyleLbl="node1" presStyleIdx="3" presStyleCnt="5"/>
      <dgm:spPr/>
    </dgm:pt>
    <dgm:pt modelId="{B3D1327E-E9A6-4D1C-9D9A-1856C04F9E67}" type="pres">
      <dgm:prSet presAssocID="{D4BACE50-EBAC-446F-9D6F-C68D96239F37}" presName="parentText" presStyleLbl="node1" presStyleIdx="4" presStyleCnt="5">
        <dgm:presLayoutVars>
          <dgm:chMax val="0"/>
          <dgm:bulletEnabled val="1"/>
        </dgm:presLayoutVars>
      </dgm:prSet>
      <dgm:spPr/>
    </dgm:pt>
    <dgm:pt modelId="{54680BD7-6D20-46D4-B6B4-3CF53EAEB0A5}" type="pres">
      <dgm:prSet presAssocID="{D4BACE50-EBAC-446F-9D6F-C68D96239F37}" presName="negativeSpace" presStyleCnt="0"/>
      <dgm:spPr/>
    </dgm:pt>
    <dgm:pt modelId="{0497242C-4D42-4DBC-98B2-CF79A0E940BB}" type="pres">
      <dgm:prSet presAssocID="{D4BACE50-EBAC-446F-9D6F-C68D96239F37}" presName="childText" presStyleLbl="conFgAcc1" presStyleIdx="4" presStyleCnt="5">
        <dgm:presLayoutVars>
          <dgm:bulletEnabled val="1"/>
        </dgm:presLayoutVars>
      </dgm:prSet>
      <dgm:spPr/>
    </dgm:pt>
  </dgm:ptLst>
  <dgm:cxnLst>
    <dgm:cxn modelId="{82CA9E07-A6C4-469C-9CB2-A2E986DF9342}" type="presOf" srcId="{F69BAFBD-FBEB-4436-B22C-B61E677B6FA4}" destId="{54CF1E7E-E88D-4EAF-9AF4-B85075BC3C93}" srcOrd="0" destOrd="0" presId="urn:microsoft.com/office/officeart/2005/8/layout/list1"/>
    <dgm:cxn modelId="{5EFD8F3B-4752-4769-B3D7-0BD54DE6CEF4}" type="presOf" srcId="{D9ADB52F-759E-43CC-8FEF-9B14B25FC6DC}" destId="{11363B82-7C57-421A-9503-F571E0FDD218}" srcOrd="0" destOrd="0" presId="urn:microsoft.com/office/officeart/2005/8/layout/list1"/>
    <dgm:cxn modelId="{5658393D-A5E8-4006-9D09-5BB301379779}" srcId="{4E488ABC-70ED-46EF-99EA-2749796A2E83}" destId="{D4BACE50-EBAC-446F-9D6F-C68D96239F37}" srcOrd="4" destOrd="0" parTransId="{2AAC8D14-C10D-488A-BBA9-606A0C960C7F}" sibTransId="{AF92A577-704B-452E-9BC9-E5A26322B2DD}"/>
    <dgm:cxn modelId="{9F6A3051-779F-4A69-9BA3-10B2F95AA249}" type="presOf" srcId="{D4BACE50-EBAC-446F-9D6F-C68D96239F37}" destId="{B3D1327E-E9A6-4D1C-9D9A-1856C04F9E67}" srcOrd="1" destOrd="0" presId="urn:microsoft.com/office/officeart/2005/8/layout/list1"/>
    <dgm:cxn modelId="{9B265075-4EB5-45A7-9BCF-A61A9D78989F}" type="presOf" srcId="{952DE685-9C9C-4D6D-B470-69B589CA1EA9}" destId="{D005DCE0-0A6F-4DDE-8393-A32907736CEF}" srcOrd="0" destOrd="0" presId="urn:microsoft.com/office/officeart/2005/8/layout/list1"/>
    <dgm:cxn modelId="{16F1687F-C364-43E1-9848-1C58422C7EDD}" srcId="{4E488ABC-70ED-46EF-99EA-2749796A2E83}" destId="{952DE685-9C9C-4D6D-B470-69B589CA1EA9}" srcOrd="0" destOrd="0" parTransId="{95B24E01-CD4B-4A8C-8711-102CE0877987}" sibTransId="{CA116F4F-0DBE-4F69-8BFB-582C2DB31DAC}"/>
    <dgm:cxn modelId="{579B4C7F-AF0A-428C-8174-DB1E55B2D8F4}" type="presOf" srcId="{952DE685-9C9C-4D6D-B470-69B589CA1EA9}" destId="{EC2859E9-A12C-4940-AFB6-2FD584FBE278}" srcOrd="1" destOrd="0" presId="urn:microsoft.com/office/officeart/2005/8/layout/list1"/>
    <dgm:cxn modelId="{1803C990-1B87-4017-B34B-6B6B5CD26210}" type="presOf" srcId="{4E488ABC-70ED-46EF-99EA-2749796A2E83}" destId="{196CFB6E-F37F-453C-A798-644AA29EA231}" srcOrd="0" destOrd="0" presId="urn:microsoft.com/office/officeart/2005/8/layout/list1"/>
    <dgm:cxn modelId="{B6BF18BB-E655-4620-A4C1-C51291E1881C}" type="presOf" srcId="{D4BACE50-EBAC-446F-9D6F-C68D96239F37}" destId="{1B0E2359-04E4-43DB-92AF-A726541D85F8}" srcOrd="0" destOrd="0" presId="urn:microsoft.com/office/officeart/2005/8/layout/list1"/>
    <dgm:cxn modelId="{03E80DBE-37AA-45FB-99FB-146E0027C0FC}" type="presOf" srcId="{F69BAFBD-FBEB-4436-B22C-B61E677B6FA4}" destId="{88C3DD11-3BB7-49CA-B715-9C337D07CCAD}" srcOrd="1" destOrd="0" presId="urn:microsoft.com/office/officeart/2005/8/layout/list1"/>
    <dgm:cxn modelId="{F20739CC-E632-4576-A0CC-B16CEE29EC70}" srcId="{4E488ABC-70ED-46EF-99EA-2749796A2E83}" destId="{A7A1F8CC-52EA-408D-ADE3-E7C4EF58E6D7}" srcOrd="1" destOrd="0" parTransId="{1AA13EB0-6675-470D-8FB8-23CC6FCF6E66}" sibTransId="{57B0D661-3383-40AB-8BBE-5F2C64F2C66B}"/>
    <dgm:cxn modelId="{6FB6FFCD-7BAB-4D34-94B5-16D2B7A3A149}" type="presOf" srcId="{A7A1F8CC-52EA-408D-ADE3-E7C4EF58E6D7}" destId="{48346F5A-C4EA-4ACD-8D3A-4B1A8AE670E8}" srcOrd="1" destOrd="0" presId="urn:microsoft.com/office/officeart/2005/8/layout/list1"/>
    <dgm:cxn modelId="{E52238E0-2C2A-4D1B-9E53-DA6395644DC3}" type="presOf" srcId="{D9ADB52F-759E-43CC-8FEF-9B14B25FC6DC}" destId="{180E50B3-A29C-49E0-AA16-E062872DD908}" srcOrd="1" destOrd="0" presId="urn:microsoft.com/office/officeart/2005/8/layout/list1"/>
    <dgm:cxn modelId="{95231FE7-C54A-4E16-B565-CD77D3543003}" srcId="{4E488ABC-70ED-46EF-99EA-2749796A2E83}" destId="{D9ADB52F-759E-43CC-8FEF-9B14B25FC6DC}" srcOrd="2" destOrd="0" parTransId="{E38E7DB2-61DA-4FC9-A4F4-1E5CEDB5D1AF}" sibTransId="{B5E92FED-EF1E-4FB9-AA30-59461474CC68}"/>
    <dgm:cxn modelId="{6FD2C3E8-9730-4B3B-A91A-FF4E734CF62F}" srcId="{4E488ABC-70ED-46EF-99EA-2749796A2E83}" destId="{F69BAFBD-FBEB-4436-B22C-B61E677B6FA4}" srcOrd="3" destOrd="0" parTransId="{99879961-3D86-468C-8B18-EFE7CC5A3FD8}" sibTransId="{76760E9B-DE66-441B-B694-49B1EC79CB5A}"/>
    <dgm:cxn modelId="{C32E46F7-E639-44F9-AAE2-7967E03704F0}" type="presOf" srcId="{A7A1F8CC-52EA-408D-ADE3-E7C4EF58E6D7}" destId="{01F1AE2D-8FF4-4349-AF12-C21599EC5F5E}" srcOrd="0" destOrd="0" presId="urn:microsoft.com/office/officeart/2005/8/layout/list1"/>
    <dgm:cxn modelId="{9C249DC2-5A80-42E7-995B-F8CECBA2FBEC}" type="presParOf" srcId="{196CFB6E-F37F-453C-A798-644AA29EA231}" destId="{48920FDF-EE32-4045-981A-6D46E3FDCF15}" srcOrd="0" destOrd="0" presId="urn:microsoft.com/office/officeart/2005/8/layout/list1"/>
    <dgm:cxn modelId="{A30329F0-098E-45A6-9FAE-74ECC719128C}" type="presParOf" srcId="{48920FDF-EE32-4045-981A-6D46E3FDCF15}" destId="{D005DCE0-0A6F-4DDE-8393-A32907736CEF}" srcOrd="0" destOrd="0" presId="urn:microsoft.com/office/officeart/2005/8/layout/list1"/>
    <dgm:cxn modelId="{D13C313E-70F4-48D2-9C5C-DCBB6AB25212}" type="presParOf" srcId="{48920FDF-EE32-4045-981A-6D46E3FDCF15}" destId="{EC2859E9-A12C-4940-AFB6-2FD584FBE278}" srcOrd="1" destOrd="0" presId="urn:microsoft.com/office/officeart/2005/8/layout/list1"/>
    <dgm:cxn modelId="{81969BB0-A651-458D-820C-4E6051042875}" type="presParOf" srcId="{196CFB6E-F37F-453C-A798-644AA29EA231}" destId="{B43FD946-31E8-4C86-BD67-EDE0BD53871E}" srcOrd="1" destOrd="0" presId="urn:microsoft.com/office/officeart/2005/8/layout/list1"/>
    <dgm:cxn modelId="{AAA50E42-46AD-4C66-A075-66BE829B87DD}" type="presParOf" srcId="{196CFB6E-F37F-453C-A798-644AA29EA231}" destId="{1215158D-CCE4-47A0-9EE8-5B98515AFB02}" srcOrd="2" destOrd="0" presId="urn:microsoft.com/office/officeart/2005/8/layout/list1"/>
    <dgm:cxn modelId="{FE140B4B-0DCE-43B8-A4B5-A149AB88F633}" type="presParOf" srcId="{196CFB6E-F37F-453C-A798-644AA29EA231}" destId="{0429EE80-4346-4D11-BD55-D287D013F11B}" srcOrd="3" destOrd="0" presId="urn:microsoft.com/office/officeart/2005/8/layout/list1"/>
    <dgm:cxn modelId="{88166D71-B387-4CCC-A09F-24E17229B3BC}" type="presParOf" srcId="{196CFB6E-F37F-453C-A798-644AA29EA231}" destId="{499D4E81-D1FC-4ED3-AE5C-B838A6838F9F}" srcOrd="4" destOrd="0" presId="urn:microsoft.com/office/officeart/2005/8/layout/list1"/>
    <dgm:cxn modelId="{F54C251F-6976-498D-A8E8-B1976AC4968F}" type="presParOf" srcId="{499D4E81-D1FC-4ED3-AE5C-B838A6838F9F}" destId="{01F1AE2D-8FF4-4349-AF12-C21599EC5F5E}" srcOrd="0" destOrd="0" presId="urn:microsoft.com/office/officeart/2005/8/layout/list1"/>
    <dgm:cxn modelId="{71230941-3C11-43D7-8D38-A3ABFA07FC7E}" type="presParOf" srcId="{499D4E81-D1FC-4ED3-AE5C-B838A6838F9F}" destId="{48346F5A-C4EA-4ACD-8D3A-4B1A8AE670E8}" srcOrd="1" destOrd="0" presId="urn:microsoft.com/office/officeart/2005/8/layout/list1"/>
    <dgm:cxn modelId="{0A5DEDA2-414D-4F78-AA1D-69F4419A76F4}" type="presParOf" srcId="{196CFB6E-F37F-453C-A798-644AA29EA231}" destId="{56E9B0B1-0F3F-4AD8-BCC1-32ED0E445E55}" srcOrd="5" destOrd="0" presId="urn:microsoft.com/office/officeart/2005/8/layout/list1"/>
    <dgm:cxn modelId="{71216D63-247A-4A5E-963B-B57EC9BD6696}" type="presParOf" srcId="{196CFB6E-F37F-453C-A798-644AA29EA231}" destId="{B91DDB4C-8EE7-4E95-8493-3C65E4516B56}" srcOrd="6" destOrd="0" presId="urn:microsoft.com/office/officeart/2005/8/layout/list1"/>
    <dgm:cxn modelId="{5AE593A1-7164-4420-ABC4-82479F19DD67}" type="presParOf" srcId="{196CFB6E-F37F-453C-A798-644AA29EA231}" destId="{5A0204B3-2D64-47A0-B39E-E6713AC28B39}" srcOrd="7" destOrd="0" presId="urn:microsoft.com/office/officeart/2005/8/layout/list1"/>
    <dgm:cxn modelId="{B4CF471F-69A8-4C65-9266-4CF1C98DE3A5}" type="presParOf" srcId="{196CFB6E-F37F-453C-A798-644AA29EA231}" destId="{015F6FCD-9C24-4EEE-B421-AEA7DEDCAD0A}" srcOrd="8" destOrd="0" presId="urn:microsoft.com/office/officeart/2005/8/layout/list1"/>
    <dgm:cxn modelId="{1B93A7B2-90CE-4ACD-BE5E-B432DD50B4F9}" type="presParOf" srcId="{015F6FCD-9C24-4EEE-B421-AEA7DEDCAD0A}" destId="{11363B82-7C57-421A-9503-F571E0FDD218}" srcOrd="0" destOrd="0" presId="urn:microsoft.com/office/officeart/2005/8/layout/list1"/>
    <dgm:cxn modelId="{7968BB3A-6ABD-4E8E-8ACE-9BEC5129998C}" type="presParOf" srcId="{015F6FCD-9C24-4EEE-B421-AEA7DEDCAD0A}" destId="{180E50B3-A29C-49E0-AA16-E062872DD908}" srcOrd="1" destOrd="0" presId="urn:microsoft.com/office/officeart/2005/8/layout/list1"/>
    <dgm:cxn modelId="{321B9C18-0368-4507-9659-CF2B3D2415EB}" type="presParOf" srcId="{196CFB6E-F37F-453C-A798-644AA29EA231}" destId="{2439B8E0-118A-49A5-AC77-702B727EF66D}" srcOrd="9" destOrd="0" presId="urn:microsoft.com/office/officeart/2005/8/layout/list1"/>
    <dgm:cxn modelId="{9466104C-019B-47A7-9A0A-9073ACF3F96D}" type="presParOf" srcId="{196CFB6E-F37F-453C-A798-644AA29EA231}" destId="{6125946C-27DD-4D5F-8657-B1573BC1DC33}" srcOrd="10" destOrd="0" presId="urn:microsoft.com/office/officeart/2005/8/layout/list1"/>
    <dgm:cxn modelId="{9D0B85CD-A816-4595-83B6-B1E0285D6405}" type="presParOf" srcId="{196CFB6E-F37F-453C-A798-644AA29EA231}" destId="{166F9055-0586-413D-8965-5E13D0758BF5}" srcOrd="11" destOrd="0" presId="urn:microsoft.com/office/officeart/2005/8/layout/list1"/>
    <dgm:cxn modelId="{BD72F9D2-1D0E-4426-A73A-981E0B141181}" type="presParOf" srcId="{196CFB6E-F37F-453C-A798-644AA29EA231}" destId="{7B9BE65B-955C-42AF-83D6-237756667946}" srcOrd="12" destOrd="0" presId="urn:microsoft.com/office/officeart/2005/8/layout/list1"/>
    <dgm:cxn modelId="{570625F9-D58D-47D1-B442-B7CBA0AB4B7A}" type="presParOf" srcId="{7B9BE65B-955C-42AF-83D6-237756667946}" destId="{54CF1E7E-E88D-4EAF-9AF4-B85075BC3C93}" srcOrd="0" destOrd="0" presId="urn:microsoft.com/office/officeart/2005/8/layout/list1"/>
    <dgm:cxn modelId="{6E469FB3-1969-4949-8E39-E72C3830DE4F}" type="presParOf" srcId="{7B9BE65B-955C-42AF-83D6-237756667946}" destId="{88C3DD11-3BB7-49CA-B715-9C337D07CCAD}" srcOrd="1" destOrd="0" presId="urn:microsoft.com/office/officeart/2005/8/layout/list1"/>
    <dgm:cxn modelId="{A5AC78EA-4E77-4697-92B9-427AA8DB2DA3}" type="presParOf" srcId="{196CFB6E-F37F-453C-A798-644AA29EA231}" destId="{1626C842-0D7D-4CB8-8B89-3F9DC437F72F}" srcOrd="13" destOrd="0" presId="urn:microsoft.com/office/officeart/2005/8/layout/list1"/>
    <dgm:cxn modelId="{320F5B17-4563-4804-A7B2-7B81CEEE4F5E}" type="presParOf" srcId="{196CFB6E-F37F-453C-A798-644AA29EA231}" destId="{A4477FD6-498C-4C42-B61F-F79AD15B9663}" srcOrd="14" destOrd="0" presId="urn:microsoft.com/office/officeart/2005/8/layout/list1"/>
    <dgm:cxn modelId="{52B79019-425A-4CF3-A2B3-359C0788067E}" type="presParOf" srcId="{196CFB6E-F37F-453C-A798-644AA29EA231}" destId="{F1F26AC7-5CB4-4455-9569-FE7CB6182A49}" srcOrd="15" destOrd="0" presId="urn:microsoft.com/office/officeart/2005/8/layout/list1"/>
    <dgm:cxn modelId="{0512448A-E1EE-43E1-83C4-3D9F1ED89CC5}" type="presParOf" srcId="{196CFB6E-F37F-453C-A798-644AA29EA231}" destId="{6BBDB63B-6CB9-46F2-8E6E-BD247B6B08B4}" srcOrd="16" destOrd="0" presId="urn:microsoft.com/office/officeart/2005/8/layout/list1"/>
    <dgm:cxn modelId="{088713C8-DED5-46A3-91D9-944245BD3609}" type="presParOf" srcId="{6BBDB63B-6CB9-46F2-8E6E-BD247B6B08B4}" destId="{1B0E2359-04E4-43DB-92AF-A726541D85F8}" srcOrd="0" destOrd="0" presId="urn:microsoft.com/office/officeart/2005/8/layout/list1"/>
    <dgm:cxn modelId="{3E19B025-BCD1-40DB-9669-2475B326A0DB}" type="presParOf" srcId="{6BBDB63B-6CB9-46F2-8E6E-BD247B6B08B4}" destId="{B3D1327E-E9A6-4D1C-9D9A-1856C04F9E67}" srcOrd="1" destOrd="0" presId="urn:microsoft.com/office/officeart/2005/8/layout/list1"/>
    <dgm:cxn modelId="{43E8EB9B-2D60-4125-B2A1-65F4A593D85F}" type="presParOf" srcId="{196CFB6E-F37F-453C-A798-644AA29EA231}" destId="{54680BD7-6D20-46D4-B6B4-3CF53EAEB0A5}" srcOrd="17" destOrd="0" presId="urn:microsoft.com/office/officeart/2005/8/layout/list1"/>
    <dgm:cxn modelId="{C46FEB65-651E-4860-A328-C2C82555C88E}" type="presParOf" srcId="{196CFB6E-F37F-453C-A798-644AA29EA231}" destId="{0497242C-4D42-4DBC-98B2-CF79A0E940BB}"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5158D-CCE4-47A0-9EE8-5B98515AFB02}">
      <dsp:nvSpPr>
        <dsp:cNvPr id="0" name=""/>
        <dsp:cNvSpPr/>
      </dsp:nvSpPr>
      <dsp:spPr>
        <a:xfrm>
          <a:off x="0" y="543619"/>
          <a:ext cx="5864341"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2859E9-A12C-4940-AFB6-2FD584FBE278}">
      <dsp:nvSpPr>
        <dsp:cNvPr id="0" name=""/>
        <dsp:cNvSpPr/>
      </dsp:nvSpPr>
      <dsp:spPr>
        <a:xfrm>
          <a:off x="293217" y="218899"/>
          <a:ext cx="4105038" cy="64944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161" tIns="0" rIns="155161" bIns="0" numCol="1" spcCol="1270" anchor="ctr" anchorCtr="0">
          <a:noAutofit/>
        </a:bodyPr>
        <a:lstStyle/>
        <a:p>
          <a:pPr marL="0" lvl="0" indent="0" algn="l" defTabSz="977900">
            <a:lnSpc>
              <a:spcPct val="90000"/>
            </a:lnSpc>
            <a:spcBef>
              <a:spcPct val="0"/>
            </a:spcBef>
            <a:spcAft>
              <a:spcPct val="35000"/>
            </a:spcAft>
            <a:buNone/>
          </a:pPr>
          <a:r>
            <a:rPr lang="es-CL" sz="2200" kern="1200" dirty="0"/>
            <a:t>+ Recolección Separada</a:t>
          </a:r>
          <a:endParaRPr lang="en-US" sz="2200" kern="1200" dirty="0"/>
        </a:p>
      </dsp:txBody>
      <dsp:txXfrm>
        <a:off x="324920" y="250602"/>
        <a:ext cx="4041632" cy="586034"/>
      </dsp:txXfrm>
    </dsp:sp>
    <dsp:sp modelId="{B91DDB4C-8EE7-4E95-8493-3C65E4516B56}">
      <dsp:nvSpPr>
        <dsp:cNvPr id="0" name=""/>
        <dsp:cNvSpPr/>
      </dsp:nvSpPr>
      <dsp:spPr>
        <a:xfrm>
          <a:off x="0" y="1541539"/>
          <a:ext cx="5864341" cy="554400"/>
        </a:xfrm>
        <a:prstGeom prst="rect">
          <a:avLst/>
        </a:prstGeom>
        <a:solidFill>
          <a:schemeClr val="lt1">
            <a:alpha val="90000"/>
            <a:hueOff val="0"/>
            <a:satOff val="0"/>
            <a:lumOff val="0"/>
            <a:alphaOff val="0"/>
          </a:schemeClr>
        </a:solidFill>
        <a:ln w="12700" cap="flat" cmpd="sng" algn="ctr">
          <a:solidFill>
            <a:schemeClr val="accent5">
              <a:hueOff val="276562"/>
              <a:satOff val="3140"/>
              <a:lumOff val="2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346F5A-C4EA-4ACD-8D3A-4B1A8AE670E8}">
      <dsp:nvSpPr>
        <dsp:cNvPr id="0" name=""/>
        <dsp:cNvSpPr/>
      </dsp:nvSpPr>
      <dsp:spPr>
        <a:xfrm>
          <a:off x="293217" y="1216820"/>
          <a:ext cx="4105038" cy="64944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161" tIns="0" rIns="155161" bIns="0" numCol="1" spcCol="1270" anchor="ctr" anchorCtr="0">
          <a:noAutofit/>
        </a:bodyPr>
        <a:lstStyle/>
        <a:p>
          <a:pPr marL="0" lvl="0" indent="0" algn="l" defTabSz="977900">
            <a:lnSpc>
              <a:spcPct val="90000"/>
            </a:lnSpc>
            <a:spcBef>
              <a:spcPct val="0"/>
            </a:spcBef>
            <a:spcAft>
              <a:spcPct val="35000"/>
            </a:spcAft>
            <a:buNone/>
          </a:pPr>
          <a:r>
            <a:rPr lang="es-CL" sz="2200" kern="1200" dirty="0"/>
            <a:t>+ Valorización</a:t>
          </a:r>
          <a:endParaRPr lang="en-US" sz="2200" kern="1200" dirty="0"/>
        </a:p>
      </dsp:txBody>
      <dsp:txXfrm>
        <a:off x="324920" y="1248523"/>
        <a:ext cx="4041632" cy="586034"/>
      </dsp:txXfrm>
    </dsp:sp>
    <dsp:sp modelId="{6125946C-27DD-4D5F-8657-B1573BC1DC33}">
      <dsp:nvSpPr>
        <dsp:cNvPr id="0" name=""/>
        <dsp:cNvSpPr/>
      </dsp:nvSpPr>
      <dsp:spPr>
        <a:xfrm>
          <a:off x="0" y="2539460"/>
          <a:ext cx="5864341" cy="554400"/>
        </a:xfrm>
        <a:prstGeom prst="rect">
          <a:avLst/>
        </a:prstGeom>
        <a:solidFill>
          <a:schemeClr val="lt1">
            <a:alpha val="90000"/>
            <a:hueOff val="0"/>
            <a:satOff val="0"/>
            <a:lumOff val="0"/>
            <a:alphaOff val="0"/>
          </a:schemeClr>
        </a:solidFill>
        <a:ln w="12700" cap="flat" cmpd="sng" algn="ctr">
          <a:solidFill>
            <a:schemeClr val="accent5">
              <a:hueOff val="553124"/>
              <a:satOff val="6280"/>
              <a:lumOff val="56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0E50B3-A29C-49E0-AA16-E062872DD908}">
      <dsp:nvSpPr>
        <dsp:cNvPr id="0" name=""/>
        <dsp:cNvSpPr/>
      </dsp:nvSpPr>
      <dsp:spPr>
        <a:xfrm>
          <a:off x="293217" y="2214739"/>
          <a:ext cx="4105038" cy="64944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161" tIns="0" rIns="155161" bIns="0" numCol="1" spcCol="1270" anchor="ctr" anchorCtr="0">
          <a:noAutofit/>
        </a:bodyPr>
        <a:lstStyle/>
        <a:p>
          <a:pPr marL="0" lvl="0" indent="0" algn="l" defTabSz="977900">
            <a:lnSpc>
              <a:spcPct val="90000"/>
            </a:lnSpc>
            <a:spcBef>
              <a:spcPct val="0"/>
            </a:spcBef>
            <a:spcAft>
              <a:spcPct val="35000"/>
            </a:spcAft>
            <a:buNone/>
          </a:pPr>
          <a:r>
            <a:rPr lang="es-CL" sz="2200" kern="1200" dirty="0"/>
            <a:t>+ Contratos por toneladas</a:t>
          </a:r>
          <a:endParaRPr lang="en-US" sz="2200" kern="1200" dirty="0"/>
        </a:p>
      </dsp:txBody>
      <dsp:txXfrm>
        <a:off x="324920" y="2246442"/>
        <a:ext cx="4041632" cy="586034"/>
      </dsp:txXfrm>
    </dsp:sp>
    <dsp:sp modelId="{A4477FD6-498C-4C42-B61F-F79AD15B9663}">
      <dsp:nvSpPr>
        <dsp:cNvPr id="0" name=""/>
        <dsp:cNvSpPr/>
      </dsp:nvSpPr>
      <dsp:spPr>
        <a:xfrm>
          <a:off x="0" y="3537380"/>
          <a:ext cx="5864341" cy="554400"/>
        </a:xfrm>
        <a:prstGeom prst="rect">
          <a:avLst/>
        </a:prstGeom>
        <a:solidFill>
          <a:schemeClr val="lt1">
            <a:alpha val="90000"/>
            <a:hueOff val="0"/>
            <a:satOff val="0"/>
            <a:lumOff val="0"/>
            <a:alphaOff val="0"/>
          </a:schemeClr>
        </a:solidFill>
        <a:ln w="12700" cap="flat" cmpd="sng" algn="ctr">
          <a:solidFill>
            <a:schemeClr val="accent5">
              <a:hueOff val="829686"/>
              <a:satOff val="9421"/>
              <a:lumOff val="8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C3DD11-3BB7-49CA-B715-9C337D07CCAD}">
      <dsp:nvSpPr>
        <dsp:cNvPr id="0" name=""/>
        <dsp:cNvSpPr/>
      </dsp:nvSpPr>
      <dsp:spPr>
        <a:xfrm>
          <a:off x="293217" y="3212660"/>
          <a:ext cx="4105038" cy="649440"/>
        </a:xfrm>
        <a:prstGeom prst="roundRect">
          <a:avLst/>
        </a:prstGeom>
        <a:solidFill>
          <a:srgbClr val="559F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161" tIns="0" rIns="155161" bIns="0" numCol="1" spcCol="1270" anchor="ctr" anchorCtr="0">
          <a:noAutofit/>
        </a:bodyPr>
        <a:lstStyle/>
        <a:p>
          <a:pPr marL="0" lvl="0" indent="0" algn="l" defTabSz="977900">
            <a:lnSpc>
              <a:spcPct val="90000"/>
            </a:lnSpc>
            <a:spcBef>
              <a:spcPct val="0"/>
            </a:spcBef>
            <a:spcAft>
              <a:spcPct val="35000"/>
            </a:spcAft>
            <a:buNone/>
          </a:pPr>
          <a:r>
            <a:rPr lang="es-CL" sz="2200" kern="1200" dirty="0"/>
            <a:t>Reducción costos operacionales</a:t>
          </a:r>
          <a:endParaRPr lang="en-US" sz="2200" kern="1200" dirty="0"/>
        </a:p>
      </dsp:txBody>
      <dsp:txXfrm>
        <a:off x="324920" y="3244363"/>
        <a:ext cx="4041632" cy="586034"/>
      </dsp:txXfrm>
    </dsp:sp>
    <dsp:sp modelId="{0497242C-4D42-4DBC-98B2-CF79A0E940BB}">
      <dsp:nvSpPr>
        <dsp:cNvPr id="0" name=""/>
        <dsp:cNvSpPr/>
      </dsp:nvSpPr>
      <dsp:spPr>
        <a:xfrm>
          <a:off x="0" y="4535300"/>
          <a:ext cx="5864341" cy="554400"/>
        </a:xfrm>
        <a:prstGeom prst="rect">
          <a:avLst/>
        </a:prstGeom>
        <a:solidFill>
          <a:schemeClr val="lt1">
            <a:alpha val="90000"/>
            <a:hueOff val="0"/>
            <a:satOff val="0"/>
            <a:lumOff val="0"/>
            <a:alphaOff val="0"/>
          </a:schemeClr>
        </a:solidFill>
        <a:ln w="12700" cap="flat" cmpd="sng" algn="ctr">
          <a:solidFill>
            <a:schemeClr val="accent5">
              <a:hueOff val="1106248"/>
              <a:satOff val="12561"/>
              <a:lumOff val="113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D1327E-E9A6-4D1C-9D9A-1856C04F9E67}">
      <dsp:nvSpPr>
        <dsp:cNvPr id="0" name=""/>
        <dsp:cNvSpPr/>
      </dsp:nvSpPr>
      <dsp:spPr>
        <a:xfrm>
          <a:off x="293217" y="4210580"/>
          <a:ext cx="4105038" cy="64944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161" tIns="0" rIns="155161" bIns="0" numCol="1" spcCol="1270" anchor="ctr" anchorCtr="0">
          <a:noAutofit/>
        </a:bodyPr>
        <a:lstStyle/>
        <a:p>
          <a:pPr marL="0" lvl="0" indent="0" algn="l" defTabSz="977900">
            <a:lnSpc>
              <a:spcPct val="90000"/>
            </a:lnSpc>
            <a:spcBef>
              <a:spcPct val="0"/>
            </a:spcBef>
            <a:spcAft>
              <a:spcPct val="35000"/>
            </a:spcAft>
            <a:buNone/>
          </a:pPr>
          <a:r>
            <a:rPr lang="es-CL" sz="2200" kern="1200" dirty="0"/>
            <a:t>Recolección Inteligente</a:t>
          </a:r>
          <a:endParaRPr lang="en-US" sz="2200" kern="1200" dirty="0"/>
        </a:p>
      </dsp:txBody>
      <dsp:txXfrm>
        <a:off x="324920" y="4242283"/>
        <a:ext cx="4041632"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D702BE-D1A2-F64A-AB7A-2B1E445DFEA9}" type="datetimeFigureOut">
              <a:rPr lang="es-ES_tradnl" smtClean="0"/>
              <a:t>16/12/2021</a:t>
            </a:fld>
            <a:endParaRPr lang="es-ES_tradnl"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FE1D7F-F831-8147-ACE5-18B8FCD69FFA}" type="slidenum">
              <a:rPr lang="es-ES_tradnl" smtClean="0"/>
              <a:t>‹Nº›</a:t>
            </a:fld>
            <a:endParaRPr lang="es-ES_tradnl" dirty="0"/>
          </a:p>
        </p:txBody>
      </p:sp>
    </p:spTree>
    <p:extLst>
      <p:ext uri="{BB962C8B-B14F-4D97-AF65-F5344CB8AC3E}">
        <p14:creationId xmlns:p14="http://schemas.microsoft.com/office/powerpoint/2010/main" val="1794859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625A0-B92A-3E4F-9BE5-2DE76E78005E}" type="datetimeFigureOut">
              <a:rPr lang="es-ES_tradnl" smtClean="0"/>
              <a:t>16/12/2021</a:t>
            </a:fld>
            <a:endParaRPr lang="es-ES_tradn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B80BE-A143-D94C-BEDC-477D3B2F049A}" type="slidenum">
              <a:rPr lang="es-ES_tradnl" smtClean="0"/>
              <a:t>‹Nº›</a:t>
            </a:fld>
            <a:endParaRPr lang="es-ES_tradnl" dirty="0"/>
          </a:p>
        </p:txBody>
      </p:sp>
    </p:spTree>
    <p:extLst>
      <p:ext uri="{BB962C8B-B14F-4D97-AF65-F5344CB8AC3E}">
        <p14:creationId xmlns:p14="http://schemas.microsoft.com/office/powerpoint/2010/main" val="108653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CAB80BE-A143-D94C-BEDC-477D3B2F049A}" type="slidenum">
              <a:rPr lang="es-ES_tradnl" smtClean="0"/>
              <a:t>3</a:t>
            </a:fld>
            <a:endParaRPr lang="es-ES_tradnl" dirty="0"/>
          </a:p>
        </p:txBody>
      </p:sp>
    </p:spTree>
    <p:extLst>
      <p:ext uri="{BB962C8B-B14F-4D97-AF65-F5344CB8AC3E}">
        <p14:creationId xmlns:p14="http://schemas.microsoft.com/office/powerpoint/2010/main" val="305536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CAB80BE-A143-D94C-BEDC-477D3B2F049A}" type="slidenum">
              <a:rPr lang="es-ES_tradnl" smtClean="0"/>
              <a:t>33</a:t>
            </a:fld>
            <a:endParaRPr lang="es-ES_tradnl" dirty="0"/>
          </a:p>
        </p:txBody>
      </p:sp>
    </p:spTree>
    <p:extLst>
      <p:ext uri="{BB962C8B-B14F-4D97-AF65-F5344CB8AC3E}">
        <p14:creationId xmlns:p14="http://schemas.microsoft.com/office/powerpoint/2010/main" val="295140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CAB80BE-A143-D94C-BEDC-477D3B2F049A}" type="slidenum">
              <a:rPr lang="es-ES_tradnl" smtClean="0"/>
              <a:t>34</a:t>
            </a:fld>
            <a:endParaRPr lang="es-ES_tradnl" dirty="0"/>
          </a:p>
        </p:txBody>
      </p:sp>
    </p:spTree>
    <p:extLst>
      <p:ext uri="{BB962C8B-B14F-4D97-AF65-F5344CB8AC3E}">
        <p14:creationId xmlns:p14="http://schemas.microsoft.com/office/powerpoint/2010/main" val="295140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76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71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t>EU 1,7MM de empleos nuevos durante el primer año implementación</a:t>
            </a:r>
          </a:p>
          <a:p>
            <a:r>
              <a:rPr lang="en-US" sz="1200" dirty="0"/>
              <a:t>200 Empleos </a:t>
            </a:r>
            <a:r>
              <a:rPr lang="en-US" sz="1200" dirty="0" err="1"/>
              <a:t>cada</a:t>
            </a:r>
            <a:r>
              <a:rPr lang="en-US" sz="1200" dirty="0"/>
              <a:t> 10Mil. Ton</a:t>
            </a:r>
          </a:p>
          <a:p>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37</a:t>
            </a:fld>
            <a:endParaRPr lang="es-CL"/>
          </a:p>
        </p:txBody>
      </p:sp>
    </p:spTree>
    <p:extLst>
      <p:ext uri="{BB962C8B-B14F-4D97-AF65-F5344CB8AC3E}">
        <p14:creationId xmlns:p14="http://schemas.microsoft.com/office/powerpoint/2010/main" val="177035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noProof="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41</a:t>
            </a:fld>
            <a:endParaRPr lang="es-CL"/>
          </a:p>
        </p:txBody>
      </p:sp>
    </p:spTree>
    <p:extLst>
      <p:ext uri="{BB962C8B-B14F-4D97-AF65-F5344CB8AC3E}">
        <p14:creationId xmlns:p14="http://schemas.microsoft.com/office/powerpoint/2010/main" val="818109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cs typeface="Calibri"/>
              </a:rPr>
              <a:t>40 contenedores 120 L.</a:t>
            </a:r>
          </a:p>
          <a:p>
            <a:endParaRPr lang="es-CL" dirty="0">
              <a:cs typeface="Calibri"/>
            </a:endParaRPr>
          </a:p>
        </p:txBody>
      </p:sp>
      <p:sp>
        <p:nvSpPr>
          <p:cNvPr id="4" name="Marcador de número de diapositiva 3"/>
          <p:cNvSpPr>
            <a:spLocks noGrp="1"/>
          </p:cNvSpPr>
          <p:nvPr>
            <p:ph type="sldNum" sz="quarter" idx="10"/>
          </p:nvPr>
        </p:nvSpPr>
        <p:spPr/>
        <p:txBody>
          <a:bodyPr/>
          <a:lstStyle/>
          <a:p>
            <a:fld id="{D62FC526-C7E4-4CD1-A0E8-647712015CD6}" type="slidenum">
              <a:rPr lang="es-CL" smtClean="0"/>
              <a:t>48</a:t>
            </a:fld>
            <a:endParaRPr lang="es-CL" dirty="0"/>
          </a:p>
        </p:txBody>
      </p:sp>
    </p:spTree>
    <p:extLst>
      <p:ext uri="{BB962C8B-B14F-4D97-AF65-F5344CB8AC3E}">
        <p14:creationId xmlns:p14="http://schemas.microsoft.com/office/powerpoint/2010/main" val="295546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5891606-C3F6-4A36-980F-797C8F7CFAF6}" type="slidenum">
              <a:rPr lang="es-CL" smtClean="0"/>
              <a:t>5</a:t>
            </a:fld>
            <a:endParaRPr lang="es-CL" dirty="0"/>
          </a:p>
        </p:txBody>
      </p:sp>
    </p:spTree>
    <p:extLst>
      <p:ext uri="{BB962C8B-B14F-4D97-AF65-F5344CB8AC3E}">
        <p14:creationId xmlns:p14="http://schemas.microsoft.com/office/powerpoint/2010/main" val="307228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CAB80BE-A143-D94C-BEDC-477D3B2F049A}" type="slidenum">
              <a:rPr lang="es-ES_tradnl" smtClean="0"/>
              <a:t>9</a:t>
            </a:fld>
            <a:endParaRPr lang="es-ES_tradnl" dirty="0"/>
          </a:p>
        </p:txBody>
      </p:sp>
    </p:spTree>
    <p:extLst>
      <p:ext uri="{BB962C8B-B14F-4D97-AF65-F5344CB8AC3E}">
        <p14:creationId xmlns:p14="http://schemas.microsoft.com/office/powerpoint/2010/main" val="176257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Elegido alcalde de </a:t>
            </a:r>
            <a:r>
              <a:rPr lang="es-CL" sz="1200" b="0" i="1" kern="1200" dirty="0">
                <a:solidFill>
                  <a:schemeClr val="tx1"/>
                </a:solidFill>
                <a:effectLst/>
                <a:latin typeface="+mn-lt"/>
                <a:ea typeface="+mn-ea"/>
                <a:cs typeface="+mn-cs"/>
              </a:rPr>
              <a:t>Knoxville, Nov. 16, 1951. había inventado casi 20 años antes el “camión de basura”</a:t>
            </a:r>
          </a:p>
          <a:p>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21</a:t>
            </a:fld>
            <a:endParaRPr lang="es-CL" dirty="0"/>
          </a:p>
        </p:txBody>
      </p:sp>
    </p:spTree>
    <p:extLst>
      <p:ext uri="{BB962C8B-B14F-4D97-AF65-F5344CB8AC3E}">
        <p14:creationId xmlns:p14="http://schemas.microsoft.com/office/powerpoint/2010/main" val="195834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 Dempster-Dumpmaster became the standard design for every garbage truck that followed it 1930. casi diez años despues se le </a:t>
            </a:r>
            <a:r>
              <a:rPr lang="en-US" sz="1200" b="0" i="0" kern="1200" dirty="0" err="1">
                <a:solidFill>
                  <a:schemeClr val="tx1"/>
                </a:solidFill>
                <a:effectLst/>
                <a:latin typeface="+mn-lt"/>
                <a:ea typeface="+mn-ea"/>
                <a:cs typeface="+mn-cs"/>
              </a:rPr>
              <a:t>incorpora</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compactación</a:t>
            </a:r>
            <a:r>
              <a:rPr lang="en-US" sz="1200" b="0" i="0" kern="1200" dirty="0">
                <a:solidFill>
                  <a:schemeClr val="tx1"/>
                </a:solidFill>
                <a:effectLst/>
                <a:latin typeface="+mn-lt"/>
                <a:ea typeface="+mn-ea"/>
                <a:cs typeface="+mn-cs"/>
              </a:rPr>
              <a:t>. Other manufacturers over the years have tried to improve upon Dempster’s original system, designing dumpsters and trucks for both side and rear-loading. Yet try as they might, none have been able to create a more efficient system than Dempster’s.</a:t>
            </a:r>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22</a:t>
            </a:fld>
            <a:endParaRPr lang="es-CL" dirty="0"/>
          </a:p>
        </p:txBody>
      </p:sp>
    </p:spTree>
    <p:extLst>
      <p:ext uri="{BB962C8B-B14F-4D97-AF65-F5344CB8AC3E}">
        <p14:creationId xmlns:p14="http://schemas.microsoft.com/office/powerpoint/2010/main" val="201045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26</a:t>
            </a:fld>
            <a:endParaRPr lang="es-CL" dirty="0"/>
          </a:p>
        </p:txBody>
      </p:sp>
    </p:spTree>
    <p:extLst>
      <p:ext uri="{BB962C8B-B14F-4D97-AF65-F5344CB8AC3E}">
        <p14:creationId xmlns:p14="http://schemas.microsoft.com/office/powerpoint/2010/main" val="95098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27</a:t>
            </a:fld>
            <a:endParaRPr lang="es-CL" dirty="0"/>
          </a:p>
        </p:txBody>
      </p:sp>
    </p:spTree>
    <p:extLst>
      <p:ext uri="{BB962C8B-B14F-4D97-AF65-F5344CB8AC3E}">
        <p14:creationId xmlns:p14="http://schemas.microsoft.com/office/powerpoint/2010/main" val="227850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28</a:t>
            </a:fld>
            <a:endParaRPr lang="es-CL" dirty="0"/>
          </a:p>
        </p:txBody>
      </p:sp>
    </p:spTree>
    <p:extLst>
      <p:ext uri="{BB962C8B-B14F-4D97-AF65-F5344CB8AC3E}">
        <p14:creationId xmlns:p14="http://schemas.microsoft.com/office/powerpoint/2010/main" val="1342598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41414"/>
                </a:solidFill>
                <a:latin typeface="Neue Helvetica W01"/>
              </a:rPr>
              <a:t>Wales aims to achieve zero waste by 2050, and the EU is looking at adopting a new target for 2030, thought to be at least 65%.</a:t>
            </a:r>
          </a:p>
          <a:p>
            <a:endParaRPr lang="es-CL" dirty="0"/>
          </a:p>
        </p:txBody>
      </p:sp>
      <p:sp>
        <p:nvSpPr>
          <p:cNvPr id="4" name="Marcador de número de diapositiva 3"/>
          <p:cNvSpPr>
            <a:spLocks noGrp="1"/>
          </p:cNvSpPr>
          <p:nvPr>
            <p:ph type="sldNum" sz="quarter" idx="10"/>
          </p:nvPr>
        </p:nvSpPr>
        <p:spPr/>
        <p:txBody>
          <a:bodyPr/>
          <a:lstStyle/>
          <a:p>
            <a:fld id="{AE2CFEAD-B4B3-44DB-AAE1-7116DEB61E27}" type="slidenum">
              <a:rPr lang="es-CL" smtClean="0"/>
              <a:t>31</a:t>
            </a:fld>
            <a:endParaRPr lang="es-CL" dirty="0"/>
          </a:p>
        </p:txBody>
      </p:sp>
    </p:spTree>
    <p:extLst>
      <p:ext uri="{BB962C8B-B14F-4D97-AF65-F5344CB8AC3E}">
        <p14:creationId xmlns:p14="http://schemas.microsoft.com/office/powerpoint/2010/main" val="209946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_tradnl"/>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a:p>
        </p:txBody>
      </p:sp>
      <p:sp>
        <p:nvSpPr>
          <p:cNvPr id="4" name="Date Placeholder 3"/>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6410324"/>
            <a:ext cx="12191999" cy="447674"/>
          </a:xfrm>
          <a:prstGeom prst="rect">
            <a:avLst/>
          </a:prstGeom>
        </p:spPr>
      </p:pic>
      <p:pic>
        <p:nvPicPr>
          <p:cNvPr id="17" name="bg object 17"/>
          <p:cNvPicPr/>
          <p:nvPr/>
        </p:nvPicPr>
        <p:blipFill>
          <a:blip r:embed="rId3" cstate="print"/>
          <a:stretch>
            <a:fillRect/>
          </a:stretch>
        </p:blipFill>
        <p:spPr>
          <a:xfrm>
            <a:off x="0" y="400050"/>
            <a:ext cx="3714749" cy="4953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12/16/2021</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dirty="0"/>
          </a:p>
        </p:txBody>
      </p:sp>
    </p:spTree>
    <p:extLst>
      <p:ext uri="{BB962C8B-B14F-4D97-AF65-F5344CB8AC3E}">
        <p14:creationId xmlns:p14="http://schemas.microsoft.com/office/powerpoint/2010/main" val="69307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a:p>
        </p:txBody>
      </p:sp>
      <p:sp>
        <p:nvSpPr>
          <p:cNvPr id="3" name="Content Placeholder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_tradnl"/>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Date Placeholder 4"/>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_tradnl"/>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a:p>
        </p:txBody>
      </p:sp>
      <p:sp>
        <p:nvSpPr>
          <p:cNvPr id="3" name="Date Placeholder 2"/>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Arrastre la imagen al marcador de posición o haga clic en el icono para agregarla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F0234D0A-F812-3645-92C9-37568D9868FA}" type="datetimeFigureOut">
              <a:rPr lang="es-ES_tradnl" smtClean="0"/>
              <a:t>16/12/2021</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C6322063-D324-004C-AE75-0B1A30704D11}" type="slidenum">
              <a:rPr lang="es-ES_tradnl" smtClean="0"/>
              <a:t>‹Nº›</a:t>
            </a:fld>
            <a:endParaRPr lang="es-ES_trad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34D0A-F812-3645-92C9-37568D9868FA}" type="datetimeFigureOut">
              <a:rPr lang="es-ES_tradnl" smtClean="0"/>
              <a:t>16/12/2021</a:t>
            </a:fld>
            <a:endParaRPr lang="es-ES_trad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22063-D324-004C-AE75-0B1A30704D11}" type="slidenum">
              <a:rPr lang="es-ES_tradnl" smtClean="0"/>
              <a:t>‹Nº›</a:t>
            </a:fld>
            <a:endParaRPr lang="es-ES_tradnl" dirty="0"/>
          </a:p>
        </p:txBody>
      </p:sp>
    </p:spTree>
    <p:extLst>
      <p:ext uri="{BB962C8B-B14F-4D97-AF65-F5344CB8AC3E}">
        <p14:creationId xmlns:p14="http://schemas.microsoft.com/office/powerpoint/2010/main" val="181320592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7.emf"/><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6.emf"/><Relationship Id="rId7" Type="http://schemas.openxmlformats.org/officeDocument/2006/relationships/image" Target="../media/image47.tif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7.emf"/><Relationship Id="rId11" Type="http://schemas.openxmlformats.org/officeDocument/2006/relationships/image" Target="../media/image51.png"/><Relationship Id="rId5" Type="http://schemas.openxmlformats.org/officeDocument/2006/relationships/image" Target="../media/image36.emf"/><Relationship Id="rId10" Type="http://schemas.openxmlformats.org/officeDocument/2006/relationships/image" Target="../media/image50.png"/><Relationship Id="rId4" Type="http://schemas.openxmlformats.org/officeDocument/2006/relationships/image" Target="../media/image40.emf"/><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sinia.mma.gob.cl/interactivo-iema202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67.jpe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svg"/><Relationship Id="rId9" Type="http://schemas.microsoft.com/office/2007/relationships/diagramDrawing" Target="../diagrams/drawing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svg"/><Relationship Id="rId7"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jpeg"/></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10.png"/><Relationship Id="rId10" Type="http://schemas.openxmlformats.org/officeDocument/2006/relationships/image" Target="../media/image93.png"/><Relationship Id="rId4" Type="http://schemas.openxmlformats.org/officeDocument/2006/relationships/image" Target="../media/image4.svg"/><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4.sv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3.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4.emf"/><Relationship Id="rId11" Type="http://schemas.openxmlformats.org/officeDocument/2006/relationships/image" Target="../media/image99.png"/><Relationship Id="rId5" Type="http://schemas.openxmlformats.org/officeDocument/2006/relationships/image" Target="../media/image41.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10.png"/><Relationship Id="rId9" Type="http://schemas.openxmlformats.org/officeDocument/2006/relationships/image" Target="../media/image97.png"/><Relationship Id="rId14" Type="http://schemas.openxmlformats.org/officeDocument/2006/relationships/image" Target="../media/image102.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1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sv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18" Type="http://schemas.openxmlformats.org/officeDocument/2006/relationships/image" Target="../media/image106.png"/><Relationship Id="rId3" Type="http://schemas.openxmlformats.org/officeDocument/2006/relationships/image" Target="../media/image4.svg"/><Relationship Id="rId21" Type="http://schemas.openxmlformats.org/officeDocument/2006/relationships/image" Target="../media/image118.png"/><Relationship Id="rId7" Type="http://schemas.openxmlformats.org/officeDocument/2006/relationships/image" Target="../media/image111.png"/><Relationship Id="rId12" Type="http://schemas.openxmlformats.org/officeDocument/2006/relationships/image" Target="../media/image115.png"/><Relationship Id="rId17" Type="http://schemas.openxmlformats.org/officeDocument/2006/relationships/image" Target="../media/image117.png"/><Relationship Id="rId2" Type="http://schemas.openxmlformats.org/officeDocument/2006/relationships/image" Target="../media/image3.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99.png"/><Relationship Id="rId5" Type="http://schemas.openxmlformats.org/officeDocument/2006/relationships/image" Target="../media/image110.png"/><Relationship Id="rId15" Type="http://schemas.openxmlformats.org/officeDocument/2006/relationships/image" Target="../media/image102.png"/><Relationship Id="rId10" Type="http://schemas.openxmlformats.org/officeDocument/2006/relationships/image" Target="../media/image114.jpeg"/><Relationship Id="rId19" Type="http://schemas.openxmlformats.org/officeDocument/2006/relationships/image" Target="../media/image107.png"/><Relationship Id="rId4" Type="http://schemas.openxmlformats.org/officeDocument/2006/relationships/image" Target="../media/image94.emf"/><Relationship Id="rId9" Type="http://schemas.openxmlformats.org/officeDocument/2006/relationships/image" Target="../media/image113.png"/><Relationship Id="rId14"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7.png"/><Relationship Id="rId18" Type="http://schemas.openxmlformats.org/officeDocument/2006/relationships/image" Target="../media/image115.png"/><Relationship Id="rId3" Type="http://schemas.openxmlformats.org/officeDocument/2006/relationships/image" Target="../media/image4.svg"/><Relationship Id="rId21" Type="http://schemas.openxmlformats.org/officeDocument/2006/relationships/image" Target="../media/image6.png"/><Relationship Id="rId7" Type="http://schemas.openxmlformats.org/officeDocument/2006/relationships/image" Target="../media/image101.png"/><Relationship Id="rId12" Type="http://schemas.openxmlformats.org/officeDocument/2006/relationships/image" Target="../media/image122.png"/><Relationship Id="rId17" Type="http://schemas.openxmlformats.org/officeDocument/2006/relationships/image" Target="../media/image123.png"/><Relationship Id="rId2" Type="http://schemas.openxmlformats.org/officeDocument/2006/relationships/image" Target="../media/image3.png"/><Relationship Id="rId16" Type="http://schemas.openxmlformats.org/officeDocument/2006/relationships/image" Target="../media/image104.png"/><Relationship Id="rId20"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07.png"/><Relationship Id="rId10" Type="http://schemas.openxmlformats.org/officeDocument/2006/relationships/image" Target="../media/image121.png"/><Relationship Id="rId19" Type="http://schemas.openxmlformats.org/officeDocument/2006/relationships/image" Target="../media/image116.png"/><Relationship Id="rId4" Type="http://schemas.openxmlformats.org/officeDocument/2006/relationships/image" Target="../media/image103.png"/><Relationship Id="rId9" Type="http://schemas.openxmlformats.org/officeDocument/2006/relationships/image" Target="../media/image102.png"/><Relationship Id="rId1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9.tif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0.emf"/><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311E035-6DB1-1A4C-817E-F1FB922694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
            <a:ext cx="12192001" cy="6858003"/>
          </a:xfrm>
          <a:prstGeom prst="rect">
            <a:avLst/>
          </a:prstGeom>
        </p:spPr>
      </p:pic>
      <p:sp>
        <p:nvSpPr>
          <p:cNvPr id="21" name="Rectangle 21">
            <a:extLst>
              <a:ext uri="{FF2B5EF4-FFF2-40B4-BE49-F238E27FC236}">
                <a16:creationId xmlns:a16="http://schemas.microsoft.com/office/drawing/2014/main" id="{0442E572-F86F-644D-8DF9-8F356C2D21F7}"/>
              </a:ext>
            </a:extLst>
          </p:cNvPr>
          <p:cNvSpPr/>
          <p:nvPr/>
        </p:nvSpPr>
        <p:spPr>
          <a:xfrm>
            <a:off x="4705135" y="3201494"/>
            <a:ext cx="6036169" cy="1100751"/>
          </a:xfrm>
          <a:prstGeom prst="rect">
            <a:avLst/>
          </a:prstGeom>
        </p:spPr>
        <p:txBody>
          <a:bodyPr wrap="square">
            <a:spAutoFit/>
          </a:bodyPr>
          <a:lstStyle/>
          <a:p>
            <a:pPr>
              <a:lnSpc>
                <a:spcPct val="90000"/>
              </a:lnSpc>
            </a:pPr>
            <a:r>
              <a:rPr lang="es-ES" sz="3600" dirty="0">
                <a:solidFill>
                  <a:schemeClr val="bg1"/>
                </a:solidFill>
                <a:latin typeface="Avenir Book" panose="02000503020000020003" pitchFamily="2" charset="0"/>
                <a:cs typeface="Calibri" panose="020F0502020204030204" pitchFamily="34" charset="0"/>
              </a:rPr>
              <a:t>TECNOLOGÍAS  </a:t>
            </a:r>
            <a:r>
              <a:rPr lang="es-ES" sz="3600" spc="300" dirty="0">
                <a:solidFill>
                  <a:schemeClr val="bg1"/>
                </a:solidFill>
                <a:latin typeface="Avenir Book" panose="02000503020000020003" pitchFamily="2" charset="0"/>
                <a:cs typeface="Calibri" panose="020F0502020204030204" pitchFamily="34" charset="0"/>
              </a:rPr>
              <a:t>PARA</a:t>
            </a:r>
          </a:p>
          <a:p>
            <a:pPr>
              <a:lnSpc>
                <a:spcPct val="90000"/>
              </a:lnSpc>
            </a:pPr>
            <a:r>
              <a:rPr lang="es-ES" sz="3600" spc="300" dirty="0">
                <a:solidFill>
                  <a:schemeClr val="bg1"/>
                </a:solidFill>
                <a:latin typeface="Avenir Book" panose="02000503020000020003" pitchFamily="2" charset="0"/>
                <a:cs typeface="Calibri" panose="020F0502020204030204" pitchFamily="34" charset="0"/>
              </a:rPr>
              <a:t>LA </a:t>
            </a:r>
            <a:r>
              <a:rPr lang="es-ES" sz="3600" b="1" dirty="0">
                <a:solidFill>
                  <a:schemeClr val="bg1"/>
                </a:solidFill>
                <a:latin typeface="Avenir Book" panose="02000503020000020003" pitchFamily="2" charset="0"/>
                <a:cs typeface="Calibri" panose="020F0502020204030204" pitchFamily="34" charset="0"/>
              </a:rPr>
              <a:t>ECONOMÍA CIRCULAR</a:t>
            </a:r>
            <a:endParaRPr lang="en-US" sz="3600" b="1" dirty="0">
              <a:solidFill>
                <a:schemeClr val="bg1"/>
              </a:solidFill>
              <a:latin typeface="Avenir Book" panose="02000503020000020003" pitchFamily="2" charset="0"/>
              <a:cs typeface="Calibri" panose="020F0502020204030204" pitchFamily="34" charset="0"/>
            </a:endParaRPr>
          </a:p>
        </p:txBody>
      </p:sp>
      <p:pic>
        <p:nvPicPr>
          <p:cNvPr id="23" name="Imagen 2" descr="Imagen que contiene dibujo, señal&#10;&#10;Descripción generada con confianza muy alta">
            <a:extLst>
              <a:ext uri="{FF2B5EF4-FFF2-40B4-BE49-F238E27FC236}">
                <a16:creationId xmlns:a16="http://schemas.microsoft.com/office/drawing/2014/main" id="{4F86C39D-0C62-4319-92A8-5646629EE7D0}"/>
              </a:ext>
            </a:extLst>
          </p:cNvPr>
          <p:cNvPicPr>
            <a:picLocks noChangeAspect="1"/>
          </p:cNvPicPr>
          <p:nvPr/>
        </p:nvPicPr>
        <p:blipFill>
          <a:blip r:embed="rId4"/>
          <a:stretch>
            <a:fillRect/>
          </a:stretch>
        </p:blipFill>
        <p:spPr>
          <a:xfrm>
            <a:off x="2909141" y="2888977"/>
            <a:ext cx="1370775" cy="1529480"/>
          </a:xfrm>
          <a:prstGeom prst="rect">
            <a:avLst/>
          </a:prstGeom>
        </p:spPr>
      </p:pic>
      <p:cxnSp>
        <p:nvCxnSpPr>
          <p:cNvPr id="27" name="Conector recto 26"/>
          <p:cNvCxnSpPr/>
          <p:nvPr/>
        </p:nvCxnSpPr>
        <p:spPr>
          <a:xfrm>
            <a:off x="4574502" y="2942425"/>
            <a:ext cx="0" cy="152948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Imagen 2" descr="Dibujo con letras blancas&#10;&#10;Descripción generada automáticamente con confianza media">
            <a:extLst>
              <a:ext uri="{FF2B5EF4-FFF2-40B4-BE49-F238E27FC236}">
                <a16:creationId xmlns:a16="http://schemas.microsoft.com/office/drawing/2014/main" id="{D3686500-52DE-8440-9934-7B916E8741B5}"/>
              </a:ext>
            </a:extLst>
          </p:cNvPr>
          <p:cNvPicPr>
            <a:picLocks noChangeAspect="1"/>
          </p:cNvPicPr>
          <p:nvPr/>
        </p:nvPicPr>
        <p:blipFill>
          <a:blip r:embed="rId5"/>
          <a:stretch>
            <a:fillRect/>
          </a:stretch>
        </p:blipFill>
        <p:spPr>
          <a:xfrm>
            <a:off x="8327676" y="519839"/>
            <a:ext cx="3559516" cy="629761"/>
          </a:xfrm>
          <a:prstGeom prst="rect">
            <a:avLst/>
          </a:prstGeom>
        </p:spPr>
      </p:pic>
    </p:spTree>
    <p:extLst>
      <p:ext uri="{BB962C8B-B14F-4D97-AF65-F5344CB8AC3E}">
        <p14:creationId xmlns:p14="http://schemas.microsoft.com/office/powerpoint/2010/main" val="57987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Patrón de fondo&#10;&#10;Descripción generada automáticamente">
            <a:extLst>
              <a:ext uri="{FF2B5EF4-FFF2-40B4-BE49-F238E27FC236}">
                <a16:creationId xmlns:a16="http://schemas.microsoft.com/office/drawing/2014/main" id="{DC2AB412-2D8D-9947-8CFB-151A12166F75}"/>
              </a:ext>
            </a:extLst>
          </p:cNvPr>
          <p:cNvPicPr>
            <a:picLocks noChangeAspect="1"/>
          </p:cNvPicPr>
          <p:nvPr/>
        </p:nvPicPr>
        <p:blipFill>
          <a:blip r:embed="rId2"/>
          <a:stretch>
            <a:fillRect/>
          </a:stretch>
        </p:blipFill>
        <p:spPr>
          <a:xfrm>
            <a:off x="-34402" y="0"/>
            <a:ext cx="12260804" cy="6858000"/>
          </a:xfrm>
          <a:prstGeom prst="rect">
            <a:avLst/>
          </a:prstGeom>
          <a:effectLst>
            <a:outerShdw blurRad="50800" dist="50800" dir="5400000" algn="ctr" rotWithShape="0">
              <a:srgbClr val="000000">
                <a:alpha val="56000"/>
              </a:srgbClr>
            </a:outerShdw>
          </a:effectLst>
        </p:spPr>
      </p:pic>
      <p:pic>
        <p:nvPicPr>
          <p:cNvPr id="14" name="Imagen 13"/>
          <p:cNvPicPr>
            <a:picLocks noChangeAspect="1"/>
          </p:cNvPicPr>
          <p:nvPr/>
        </p:nvPicPr>
        <p:blipFill>
          <a:blip r:embed="rId3">
            <a:alphaModFix amt="10000"/>
          </a:blip>
          <a:stretch>
            <a:fillRect/>
          </a:stretch>
        </p:blipFill>
        <p:spPr>
          <a:xfrm>
            <a:off x="6402331" y="3608261"/>
            <a:ext cx="939800" cy="736600"/>
          </a:xfrm>
          <a:prstGeom prst="rect">
            <a:avLst/>
          </a:prstGeom>
        </p:spPr>
      </p:pic>
      <p:pic>
        <p:nvPicPr>
          <p:cNvPr id="15" name="Imagen 14"/>
          <p:cNvPicPr>
            <a:picLocks noChangeAspect="1"/>
          </p:cNvPicPr>
          <p:nvPr/>
        </p:nvPicPr>
        <p:blipFill>
          <a:blip r:embed="rId4">
            <a:alphaModFix amt="10000"/>
          </a:blip>
          <a:stretch>
            <a:fillRect/>
          </a:stretch>
        </p:blipFill>
        <p:spPr>
          <a:xfrm>
            <a:off x="10303846" y="3794934"/>
            <a:ext cx="939800" cy="736600"/>
          </a:xfrm>
          <a:prstGeom prst="rect">
            <a:avLst/>
          </a:prstGeom>
        </p:spPr>
      </p:pic>
      <p:sp>
        <p:nvSpPr>
          <p:cNvPr id="2" name="CuadroTexto 1">
            <a:extLst>
              <a:ext uri="{FF2B5EF4-FFF2-40B4-BE49-F238E27FC236}">
                <a16:creationId xmlns:a16="http://schemas.microsoft.com/office/drawing/2014/main" id="{04113955-3D57-6646-82E7-5259311B20CE}"/>
              </a:ext>
            </a:extLst>
          </p:cNvPr>
          <p:cNvSpPr txBox="1"/>
          <p:nvPr/>
        </p:nvSpPr>
        <p:spPr>
          <a:xfrm>
            <a:off x="2707909" y="1475142"/>
            <a:ext cx="8635999" cy="1877437"/>
          </a:xfrm>
          <a:prstGeom prst="rect">
            <a:avLst/>
          </a:prstGeom>
          <a:noFill/>
        </p:spPr>
        <p:txBody>
          <a:bodyPr wrap="square" rtlCol="0">
            <a:spAutoFit/>
          </a:bodyPr>
          <a:lstStyle/>
          <a:p>
            <a:r>
              <a:rPr lang="es-ES_tradnl" sz="2400" dirty="0">
                <a:solidFill>
                  <a:schemeClr val="bg1"/>
                </a:solidFill>
              </a:rPr>
              <a:t>”</a:t>
            </a:r>
            <a:r>
              <a:rPr lang="es-ES_tradnl" sz="2400" dirty="0">
                <a:solidFill>
                  <a:schemeClr val="bg1"/>
                </a:solidFill>
                <a:latin typeface="Avenir Book" panose="02000503020000020003" pitchFamily="2" charset="0"/>
              </a:rPr>
              <a:t>Las </a:t>
            </a:r>
            <a:r>
              <a:rPr lang="es-ES_tradnl" sz="2400" b="1" dirty="0">
                <a:solidFill>
                  <a:schemeClr val="bg1"/>
                </a:solidFill>
                <a:latin typeface="Avenir Black" panose="02000503020000020003" pitchFamily="2" charset="0"/>
              </a:rPr>
              <a:t>personas</a:t>
            </a:r>
            <a:r>
              <a:rPr lang="es-ES_tradnl" sz="2400" dirty="0">
                <a:solidFill>
                  <a:schemeClr val="bg1"/>
                </a:solidFill>
                <a:latin typeface="Avenir Book" panose="02000503020000020003" pitchFamily="2" charset="0"/>
              </a:rPr>
              <a:t> creen que es </a:t>
            </a:r>
            <a:r>
              <a:rPr lang="es-ES_tradnl" sz="2400" b="1" dirty="0">
                <a:solidFill>
                  <a:schemeClr val="bg1"/>
                </a:solidFill>
                <a:latin typeface="Avenir Black" panose="02000503020000020003" pitchFamily="2" charset="0"/>
              </a:rPr>
              <a:t>más efectivo </a:t>
            </a:r>
            <a:r>
              <a:rPr lang="es-ES_tradnl" sz="2400" dirty="0">
                <a:solidFill>
                  <a:schemeClr val="bg1"/>
                </a:solidFill>
                <a:latin typeface="Avenir Book" panose="02000503020000020003" pitchFamily="2" charset="0"/>
              </a:rPr>
              <a:t>lo que </a:t>
            </a:r>
            <a:r>
              <a:rPr lang="es-ES_tradnl" sz="2400" b="1" dirty="0">
                <a:solidFill>
                  <a:schemeClr val="bg1"/>
                </a:solidFill>
                <a:latin typeface="Avenir Black" panose="02000503020000020003" pitchFamily="2" charset="0"/>
              </a:rPr>
              <a:t>puede hacer el gobierno y las municipalidades </a:t>
            </a:r>
            <a:r>
              <a:rPr lang="es-ES_tradnl" sz="2400" dirty="0">
                <a:solidFill>
                  <a:schemeClr val="bg1"/>
                </a:solidFill>
                <a:latin typeface="Avenir Book" panose="02000503020000020003" pitchFamily="2" charset="0"/>
              </a:rPr>
              <a:t>para </a:t>
            </a:r>
            <a:r>
              <a:rPr lang="es-ES_tradnl" sz="2400" b="1" dirty="0">
                <a:solidFill>
                  <a:schemeClr val="bg1"/>
                </a:solidFill>
                <a:latin typeface="Avenir Black" panose="02000503020000020003" pitchFamily="2" charset="0"/>
              </a:rPr>
              <a:t>evitar el cambio climático </a:t>
            </a:r>
            <a:r>
              <a:rPr lang="es-ES_tradnl" sz="2400" dirty="0">
                <a:solidFill>
                  <a:schemeClr val="bg1"/>
                </a:solidFill>
                <a:latin typeface="Avenir Book" panose="02000503020000020003" pitchFamily="2" charset="0"/>
              </a:rPr>
              <a:t>a lo que puedan hacer las grandes empresas o industria”</a:t>
            </a:r>
          </a:p>
          <a:p>
            <a:r>
              <a:rPr lang="es-ES_tradnl" sz="2000" dirty="0">
                <a:solidFill>
                  <a:schemeClr val="bg1"/>
                </a:solidFill>
                <a:latin typeface="Avenir Book" panose="02000503020000020003" pitchFamily="2" charset="0"/>
              </a:rPr>
              <a:t> </a:t>
            </a:r>
          </a:p>
        </p:txBody>
      </p:sp>
      <p:pic>
        <p:nvPicPr>
          <p:cNvPr id="24" name="Imagen 23">
            <a:extLst>
              <a:ext uri="{FF2B5EF4-FFF2-40B4-BE49-F238E27FC236}">
                <a16:creationId xmlns:a16="http://schemas.microsoft.com/office/drawing/2014/main" id="{2DBEAC18-2E42-0940-BB20-777CC92D8FD3}"/>
              </a:ext>
            </a:extLst>
          </p:cNvPr>
          <p:cNvPicPr>
            <a:picLocks noChangeAspect="1"/>
          </p:cNvPicPr>
          <p:nvPr/>
        </p:nvPicPr>
        <p:blipFill>
          <a:blip r:embed="rId3"/>
          <a:stretch>
            <a:fillRect/>
          </a:stretch>
        </p:blipFill>
        <p:spPr>
          <a:xfrm>
            <a:off x="1044771" y="1252660"/>
            <a:ext cx="1480530" cy="1161200"/>
          </a:xfrm>
          <a:prstGeom prst="rect">
            <a:avLst/>
          </a:prstGeom>
          <a:effectLst>
            <a:outerShdw blurRad="50800" dist="50800" dir="5400000" algn="ctr" rotWithShape="0">
              <a:schemeClr val="bg1"/>
            </a:outerShdw>
          </a:effectLst>
        </p:spPr>
      </p:pic>
      <p:pic>
        <p:nvPicPr>
          <p:cNvPr id="26" name="Imagen 25">
            <a:extLst>
              <a:ext uri="{FF2B5EF4-FFF2-40B4-BE49-F238E27FC236}">
                <a16:creationId xmlns:a16="http://schemas.microsoft.com/office/drawing/2014/main" id="{CFA8DDCF-8B5D-3F44-849D-F2E447AA1CDD}"/>
              </a:ext>
            </a:extLst>
          </p:cNvPr>
          <p:cNvPicPr>
            <a:picLocks noChangeAspect="1"/>
          </p:cNvPicPr>
          <p:nvPr/>
        </p:nvPicPr>
        <p:blipFill>
          <a:blip r:embed="rId4"/>
          <a:stretch>
            <a:fillRect/>
          </a:stretch>
        </p:blipFill>
        <p:spPr>
          <a:xfrm>
            <a:off x="9080902" y="2756447"/>
            <a:ext cx="1245535" cy="976890"/>
          </a:xfrm>
          <a:prstGeom prst="rect">
            <a:avLst/>
          </a:prstGeom>
          <a:effectLst>
            <a:outerShdw blurRad="50800" dist="50800" dir="5400000" algn="ctr" rotWithShape="0">
              <a:schemeClr val="bg1"/>
            </a:outerShdw>
          </a:effectLst>
        </p:spPr>
      </p:pic>
      <p:grpSp>
        <p:nvGrpSpPr>
          <p:cNvPr id="32" name="Grupo 31">
            <a:extLst>
              <a:ext uri="{FF2B5EF4-FFF2-40B4-BE49-F238E27FC236}">
                <a16:creationId xmlns:a16="http://schemas.microsoft.com/office/drawing/2014/main" id="{AD07690C-305B-F24F-9C43-7E0DB6110DAC}"/>
              </a:ext>
            </a:extLst>
          </p:cNvPr>
          <p:cNvGrpSpPr/>
          <p:nvPr/>
        </p:nvGrpSpPr>
        <p:grpSpPr>
          <a:xfrm>
            <a:off x="-25400" y="343608"/>
            <a:ext cx="2820855" cy="506243"/>
            <a:chOff x="-32068" y="2974289"/>
            <a:chExt cx="2820855" cy="506243"/>
          </a:xfrm>
        </p:grpSpPr>
        <p:sp>
          <p:nvSpPr>
            <p:cNvPr id="33" name="Freeform 28">
              <a:extLst>
                <a:ext uri="{FF2B5EF4-FFF2-40B4-BE49-F238E27FC236}">
                  <a16:creationId xmlns:a16="http://schemas.microsoft.com/office/drawing/2014/main" id="{B3711C51-4C0A-CB45-8754-48D0070694F5}"/>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34" name="Freeform 33">
              <a:extLst>
                <a:ext uri="{FF2B5EF4-FFF2-40B4-BE49-F238E27FC236}">
                  <a16:creationId xmlns:a16="http://schemas.microsoft.com/office/drawing/2014/main" id="{404C7447-9420-094D-8F9C-FF579DA8FE28}"/>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35" name="Freeform 38">
              <a:extLst>
                <a:ext uri="{FF2B5EF4-FFF2-40B4-BE49-F238E27FC236}">
                  <a16:creationId xmlns:a16="http://schemas.microsoft.com/office/drawing/2014/main" id="{7A4B1945-514A-2447-828D-69C6603BBA2D}"/>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36" name="CuadroTexto 35">
            <a:extLst>
              <a:ext uri="{FF2B5EF4-FFF2-40B4-BE49-F238E27FC236}">
                <a16:creationId xmlns:a16="http://schemas.microsoft.com/office/drawing/2014/main" id="{1C46DE17-BE6A-AF4E-8D96-E68FD7363995}"/>
              </a:ext>
            </a:extLst>
          </p:cNvPr>
          <p:cNvSpPr txBox="1"/>
          <p:nvPr/>
        </p:nvSpPr>
        <p:spPr>
          <a:xfrm>
            <a:off x="205439" y="427470"/>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5" name="CuadroTexto 4">
            <a:extLst>
              <a:ext uri="{FF2B5EF4-FFF2-40B4-BE49-F238E27FC236}">
                <a16:creationId xmlns:a16="http://schemas.microsoft.com/office/drawing/2014/main" id="{B02F3599-F40A-A542-9744-DDAB0D366B89}"/>
              </a:ext>
            </a:extLst>
          </p:cNvPr>
          <p:cNvSpPr txBox="1"/>
          <p:nvPr/>
        </p:nvSpPr>
        <p:spPr>
          <a:xfrm>
            <a:off x="956810" y="4787216"/>
            <a:ext cx="10879689" cy="1569660"/>
          </a:xfrm>
          <a:prstGeom prst="rect">
            <a:avLst/>
          </a:prstGeom>
          <a:noFill/>
        </p:spPr>
        <p:txBody>
          <a:bodyPr wrap="square" rtlCol="0">
            <a:spAutoFit/>
          </a:bodyPr>
          <a:lstStyle/>
          <a:p>
            <a:r>
              <a:rPr lang="es-ES_tradnl" sz="3200" dirty="0">
                <a:solidFill>
                  <a:schemeClr val="bg1"/>
                </a:solidFill>
                <a:latin typeface="Avenir Black" panose="02000503020000020003"/>
                <a:ea typeface="Baskerville" panose="02020502070401020303" pitchFamily="18" charset="0"/>
              </a:rPr>
              <a:t>Sin embargo, creen que la efectividad de las acciones que las Municipalidades pueden emprender es más baja que la de las Empresas o los Individuos</a:t>
            </a:r>
            <a:r>
              <a:rPr lang="es-ES_tradnl" sz="3200" dirty="0">
                <a:solidFill>
                  <a:schemeClr val="bg1"/>
                </a:solidFill>
                <a:latin typeface="Avenir Black" panose="02000503020000020003"/>
              </a:rPr>
              <a:t>.</a:t>
            </a:r>
          </a:p>
        </p:txBody>
      </p:sp>
      <p:sp>
        <p:nvSpPr>
          <p:cNvPr id="10" name="CuadroTexto 9">
            <a:extLst>
              <a:ext uri="{FF2B5EF4-FFF2-40B4-BE49-F238E27FC236}">
                <a16:creationId xmlns:a16="http://schemas.microsoft.com/office/drawing/2014/main" id="{080127BC-2C70-EB46-977A-2C2A4AA17C0D}"/>
              </a:ext>
            </a:extLst>
          </p:cNvPr>
          <p:cNvSpPr txBox="1"/>
          <p:nvPr/>
        </p:nvSpPr>
        <p:spPr>
          <a:xfrm>
            <a:off x="3735795" y="432664"/>
            <a:ext cx="6272871" cy="661720"/>
          </a:xfrm>
          <a:prstGeom prst="rect">
            <a:avLst/>
          </a:prstGeom>
          <a:noFill/>
        </p:spPr>
        <p:txBody>
          <a:bodyPr wrap="none" rtlCol="0">
            <a:spAutoFit/>
          </a:bodyPr>
          <a:lstStyle/>
          <a:p>
            <a:r>
              <a:rPr lang="es-ES" spc="300" dirty="0">
                <a:solidFill>
                  <a:schemeClr val="bg1"/>
                </a:solidFill>
                <a:latin typeface="Avenir Book" panose="02000503020000020003" pitchFamily="2" charset="0"/>
                <a:cs typeface="Calibri" panose="020F0502020204030204" pitchFamily="34" charset="0"/>
              </a:rPr>
              <a:t>Cambio Climático y Calentamiento Global</a:t>
            </a:r>
            <a:endParaRPr lang="en-US" b="1" spc="300" dirty="0">
              <a:solidFill>
                <a:schemeClr val="bg1"/>
              </a:solidFill>
              <a:latin typeface="Avenir Book" panose="02000503020000020003" pitchFamily="2" charset="0"/>
              <a:cs typeface="Calibri" panose="020F0502020204030204" pitchFamily="34" charset="0"/>
            </a:endParaRPr>
          </a:p>
          <a:p>
            <a:endParaRPr lang="es-ES_tradnl" dirty="0"/>
          </a:p>
        </p:txBody>
      </p:sp>
    </p:spTree>
    <p:extLst>
      <p:ext uri="{BB962C8B-B14F-4D97-AF65-F5344CB8AC3E}">
        <p14:creationId xmlns:p14="http://schemas.microsoft.com/office/powerpoint/2010/main" val="49646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atrón de fondo&#10;&#10;Descripción generada automáticamente">
            <a:extLst>
              <a:ext uri="{FF2B5EF4-FFF2-40B4-BE49-F238E27FC236}">
                <a16:creationId xmlns:a16="http://schemas.microsoft.com/office/drawing/2014/main" id="{648F5E60-D87F-E049-9CF5-0CDF9CF740BC}"/>
              </a:ext>
            </a:extLst>
          </p:cNvPr>
          <p:cNvPicPr>
            <a:picLocks noChangeAspect="1"/>
          </p:cNvPicPr>
          <p:nvPr/>
        </p:nvPicPr>
        <p:blipFill>
          <a:blip r:embed="rId2"/>
          <a:stretch>
            <a:fillRect/>
          </a:stretch>
        </p:blipFill>
        <p:spPr>
          <a:xfrm>
            <a:off x="0" y="0"/>
            <a:ext cx="12260804" cy="6858000"/>
          </a:xfrm>
          <a:prstGeom prst="rect">
            <a:avLst/>
          </a:prstGeom>
          <a:effectLst>
            <a:outerShdw blurRad="50800" dist="50800" dir="5400000" algn="ctr" rotWithShape="0">
              <a:srgbClr val="000000">
                <a:alpha val="56000"/>
              </a:srgbClr>
            </a:outerShdw>
          </a:effectLst>
        </p:spPr>
      </p:pic>
      <p:grpSp>
        <p:nvGrpSpPr>
          <p:cNvPr id="12" name="Grupo 11">
            <a:extLst>
              <a:ext uri="{FF2B5EF4-FFF2-40B4-BE49-F238E27FC236}">
                <a16:creationId xmlns:a16="http://schemas.microsoft.com/office/drawing/2014/main" id="{5585CCC5-F523-1A45-93E1-E91CE2E00279}"/>
              </a:ext>
            </a:extLst>
          </p:cNvPr>
          <p:cNvGrpSpPr/>
          <p:nvPr/>
        </p:nvGrpSpPr>
        <p:grpSpPr>
          <a:xfrm>
            <a:off x="0" y="240358"/>
            <a:ext cx="2820855" cy="506243"/>
            <a:chOff x="-32068" y="2974289"/>
            <a:chExt cx="2820855" cy="506243"/>
          </a:xfrm>
        </p:grpSpPr>
        <p:sp>
          <p:nvSpPr>
            <p:cNvPr id="17" name="Freeform 28">
              <a:extLst>
                <a:ext uri="{FF2B5EF4-FFF2-40B4-BE49-F238E27FC236}">
                  <a16:creationId xmlns:a16="http://schemas.microsoft.com/office/drawing/2014/main" id="{A73FD806-22FD-6843-8162-F2383B417DFB}"/>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8" name="Freeform 33">
              <a:extLst>
                <a:ext uri="{FF2B5EF4-FFF2-40B4-BE49-F238E27FC236}">
                  <a16:creationId xmlns:a16="http://schemas.microsoft.com/office/drawing/2014/main" id="{8EC5C163-26C1-6F42-A28D-38AD4C313D6B}"/>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9" name="Freeform 38">
              <a:extLst>
                <a:ext uri="{FF2B5EF4-FFF2-40B4-BE49-F238E27FC236}">
                  <a16:creationId xmlns:a16="http://schemas.microsoft.com/office/drawing/2014/main" id="{9051C5FC-EF9E-1740-B705-946DAC105074}"/>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0" name="CuadroTexto 19">
            <a:extLst>
              <a:ext uri="{FF2B5EF4-FFF2-40B4-BE49-F238E27FC236}">
                <a16:creationId xmlns:a16="http://schemas.microsoft.com/office/drawing/2014/main" id="{594DFF94-12AC-204C-A902-212889784DB3}"/>
              </a:ext>
            </a:extLst>
          </p:cNvPr>
          <p:cNvSpPr txBox="1"/>
          <p:nvPr/>
        </p:nvSpPr>
        <p:spPr>
          <a:xfrm>
            <a:off x="302858" y="303360"/>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21" name="CuadroTexto 20">
            <a:extLst>
              <a:ext uri="{FF2B5EF4-FFF2-40B4-BE49-F238E27FC236}">
                <a16:creationId xmlns:a16="http://schemas.microsoft.com/office/drawing/2014/main" id="{60570957-1C03-AA4F-B003-630F7F7D0C4C}"/>
              </a:ext>
            </a:extLst>
          </p:cNvPr>
          <p:cNvSpPr txBox="1"/>
          <p:nvPr/>
        </p:nvSpPr>
        <p:spPr>
          <a:xfrm>
            <a:off x="3497161" y="404834"/>
            <a:ext cx="6272871" cy="661720"/>
          </a:xfrm>
          <a:prstGeom prst="rect">
            <a:avLst/>
          </a:prstGeom>
          <a:noFill/>
        </p:spPr>
        <p:txBody>
          <a:bodyPr wrap="none" rtlCol="0">
            <a:spAutoFit/>
          </a:bodyPr>
          <a:lstStyle/>
          <a:p>
            <a:r>
              <a:rPr lang="es-ES" spc="300" dirty="0">
                <a:solidFill>
                  <a:schemeClr val="bg1"/>
                </a:solidFill>
                <a:latin typeface="Avenir Book" panose="02000503020000020003" pitchFamily="2" charset="0"/>
                <a:cs typeface="Calibri" panose="020F0502020204030204" pitchFamily="34" charset="0"/>
              </a:rPr>
              <a:t>Cambio Climático y Calentamiento Global</a:t>
            </a:r>
            <a:endParaRPr lang="en-US" b="1" spc="300" dirty="0">
              <a:solidFill>
                <a:schemeClr val="bg1"/>
              </a:solidFill>
              <a:latin typeface="Avenir Book" panose="02000503020000020003" pitchFamily="2" charset="0"/>
              <a:cs typeface="Calibri" panose="020F0502020204030204" pitchFamily="34" charset="0"/>
            </a:endParaRPr>
          </a:p>
          <a:p>
            <a:endParaRPr lang="es-ES_tradnl" dirty="0"/>
          </a:p>
        </p:txBody>
      </p:sp>
      <p:pic>
        <p:nvPicPr>
          <p:cNvPr id="13" name="Imagen 12"/>
          <p:cNvPicPr>
            <a:picLocks noChangeAspect="1"/>
          </p:cNvPicPr>
          <p:nvPr/>
        </p:nvPicPr>
        <p:blipFill>
          <a:blip r:embed="rId3"/>
          <a:stretch>
            <a:fillRect/>
          </a:stretch>
        </p:blipFill>
        <p:spPr>
          <a:xfrm>
            <a:off x="6887905" y="2745156"/>
            <a:ext cx="139178" cy="229234"/>
          </a:xfrm>
          <a:prstGeom prst="rect">
            <a:avLst/>
          </a:prstGeom>
        </p:spPr>
      </p:pic>
      <p:pic>
        <p:nvPicPr>
          <p:cNvPr id="14" name="Imagen 13"/>
          <p:cNvPicPr>
            <a:picLocks noChangeAspect="1"/>
          </p:cNvPicPr>
          <p:nvPr/>
        </p:nvPicPr>
        <p:blipFill>
          <a:blip r:embed="rId4">
            <a:alphaModFix amt="10000"/>
          </a:blip>
          <a:stretch>
            <a:fillRect/>
          </a:stretch>
        </p:blipFill>
        <p:spPr>
          <a:xfrm>
            <a:off x="6402331" y="3608261"/>
            <a:ext cx="939800" cy="736600"/>
          </a:xfrm>
          <a:prstGeom prst="rect">
            <a:avLst/>
          </a:prstGeom>
        </p:spPr>
      </p:pic>
      <p:pic>
        <p:nvPicPr>
          <p:cNvPr id="15" name="Imagen 14"/>
          <p:cNvPicPr>
            <a:picLocks noChangeAspect="1"/>
          </p:cNvPicPr>
          <p:nvPr/>
        </p:nvPicPr>
        <p:blipFill>
          <a:blip r:embed="rId5">
            <a:alphaModFix amt="10000"/>
          </a:blip>
          <a:stretch>
            <a:fillRect/>
          </a:stretch>
        </p:blipFill>
        <p:spPr>
          <a:xfrm>
            <a:off x="10302780" y="4159939"/>
            <a:ext cx="939800" cy="736600"/>
          </a:xfrm>
          <a:prstGeom prst="rect">
            <a:avLst/>
          </a:prstGeom>
        </p:spPr>
      </p:pic>
      <p:pic>
        <p:nvPicPr>
          <p:cNvPr id="3" name="Imagen 2">
            <a:extLst>
              <a:ext uri="{FF2B5EF4-FFF2-40B4-BE49-F238E27FC236}">
                <a16:creationId xmlns:a16="http://schemas.microsoft.com/office/drawing/2014/main" id="{8BD6FDC1-8E23-4805-BA57-5BF1DC6CC5DD}"/>
              </a:ext>
            </a:extLst>
          </p:cNvPr>
          <p:cNvPicPr>
            <a:picLocks noChangeAspect="1"/>
          </p:cNvPicPr>
          <p:nvPr/>
        </p:nvPicPr>
        <p:blipFill>
          <a:blip r:embed="rId6"/>
          <a:stretch>
            <a:fillRect/>
          </a:stretch>
        </p:blipFill>
        <p:spPr>
          <a:xfrm>
            <a:off x="1470607" y="1723476"/>
            <a:ext cx="9308980" cy="4378710"/>
          </a:xfrm>
          <a:prstGeom prst="rect">
            <a:avLst/>
          </a:prstGeom>
        </p:spPr>
      </p:pic>
      <p:sp>
        <p:nvSpPr>
          <p:cNvPr id="2" name="Rectángulo 1">
            <a:extLst>
              <a:ext uri="{FF2B5EF4-FFF2-40B4-BE49-F238E27FC236}">
                <a16:creationId xmlns:a16="http://schemas.microsoft.com/office/drawing/2014/main" id="{8AE7D886-8B87-E947-B97B-2CEA9D8789ED}"/>
              </a:ext>
            </a:extLst>
          </p:cNvPr>
          <p:cNvSpPr/>
          <p:nvPr/>
        </p:nvSpPr>
        <p:spPr>
          <a:xfrm>
            <a:off x="-5304" y="1095122"/>
            <a:ext cx="12260804" cy="1522334"/>
          </a:xfrm>
          <a:prstGeom prst="rect">
            <a:avLst/>
          </a:prstGeom>
          <a:solidFill>
            <a:srgbClr val="55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CuadroTexto 21">
            <a:extLst>
              <a:ext uri="{FF2B5EF4-FFF2-40B4-BE49-F238E27FC236}">
                <a16:creationId xmlns:a16="http://schemas.microsoft.com/office/drawing/2014/main" id="{F3B27A35-C5D1-EE4F-8C49-AEAA229FB1D3}"/>
              </a:ext>
            </a:extLst>
          </p:cNvPr>
          <p:cNvSpPr txBox="1"/>
          <p:nvPr/>
        </p:nvSpPr>
        <p:spPr>
          <a:xfrm>
            <a:off x="164972" y="1384178"/>
            <a:ext cx="11920251" cy="830997"/>
          </a:xfrm>
          <a:prstGeom prst="rect">
            <a:avLst/>
          </a:prstGeom>
          <a:noFill/>
        </p:spPr>
        <p:txBody>
          <a:bodyPr wrap="none" rtlCol="0">
            <a:spAutoFit/>
          </a:bodyPr>
          <a:lstStyle/>
          <a:p>
            <a:r>
              <a:rPr lang="es-ES_tradnl" sz="2400" dirty="0">
                <a:solidFill>
                  <a:schemeClr val="bg1"/>
                </a:solidFill>
                <a:latin typeface="Avenir Book" panose="02000503020000020003" pitchFamily="2" charset="0"/>
              </a:rPr>
              <a:t>¿Cuáles son las acciones más importantes que usted puede hacer en el día a día para</a:t>
            </a:r>
          </a:p>
          <a:p>
            <a:r>
              <a:rPr lang="es-ES_tradnl" sz="2400" dirty="0">
                <a:solidFill>
                  <a:schemeClr val="bg1"/>
                </a:solidFill>
                <a:latin typeface="Avenir Book" panose="02000503020000020003" pitchFamily="2" charset="0"/>
              </a:rPr>
              <a:t>enfrentar el cambio climático?</a:t>
            </a:r>
          </a:p>
        </p:txBody>
      </p:sp>
      <p:sp>
        <p:nvSpPr>
          <p:cNvPr id="23" name="Rectángulo 22">
            <a:extLst>
              <a:ext uri="{FF2B5EF4-FFF2-40B4-BE49-F238E27FC236}">
                <a16:creationId xmlns:a16="http://schemas.microsoft.com/office/drawing/2014/main" id="{6E42BCFC-FE15-3049-9323-60CFF8B3A256}"/>
              </a:ext>
            </a:extLst>
          </p:cNvPr>
          <p:cNvSpPr/>
          <p:nvPr/>
        </p:nvSpPr>
        <p:spPr>
          <a:xfrm>
            <a:off x="-34402" y="5664201"/>
            <a:ext cx="12260804" cy="1258056"/>
          </a:xfrm>
          <a:prstGeom prst="rect">
            <a:avLst/>
          </a:prstGeom>
          <a:solidFill>
            <a:srgbClr val="55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CuadroTexto 23">
            <a:extLst>
              <a:ext uri="{FF2B5EF4-FFF2-40B4-BE49-F238E27FC236}">
                <a16:creationId xmlns:a16="http://schemas.microsoft.com/office/drawing/2014/main" id="{48E29893-DF0F-884A-BC52-D0F20E7590B8}"/>
              </a:ext>
            </a:extLst>
          </p:cNvPr>
          <p:cNvSpPr txBox="1"/>
          <p:nvPr/>
        </p:nvSpPr>
        <p:spPr>
          <a:xfrm>
            <a:off x="1280126" y="6031420"/>
            <a:ext cx="9865661" cy="369332"/>
          </a:xfrm>
          <a:prstGeom prst="rect">
            <a:avLst/>
          </a:prstGeom>
          <a:noFill/>
        </p:spPr>
        <p:txBody>
          <a:bodyPr wrap="square" lIns="91440" tIns="45720" rIns="91440" bIns="45720" rtlCol="0" anchor="t">
            <a:spAutoFit/>
          </a:bodyPr>
          <a:lstStyle/>
          <a:p>
            <a:endParaRPr lang="es-ES"/>
          </a:p>
        </p:txBody>
      </p:sp>
    </p:spTree>
    <p:extLst>
      <p:ext uri="{BB962C8B-B14F-4D97-AF65-F5344CB8AC3E}">
        <p14:creationId xmlns:p14="http://schemas.microsoft.com/office/powerpoint/2010/main" val="227844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Patrón de fondo&#10;&#10;Descripción generada automáticamente">
            <a:extLst>
              <a:ext uri="{FF2B5EF4-FFF2-40B4-BE49-F238E27FC236}">
                <a16:creationId xmlns:a16="http://schemas.microsoft.com/office/drawing/2014/main" id="{8C945FE2-78B2-B54D-826F-7D23B4E30EC1}"/>
              </a:ext>
            </a:extLst>
          </p:cNvPr>
          <p:cNvPicPr>
            <a:picLocks noChangeAspect="1"/>
          </p:cNvPicPr>
          <p:nvPr/>
        </p:nvPicPr>
        <p:blipFill>
          <a:blip r:embed="rId2"/>
          <a:stretch>
            <a:fillRect/>
          </a:stretch>
        </p:blipFill>
        <p:spPr>
          <a:xfrm>
            <a:off x="-80951" y="0"/>
            <a:ext cx="12260804" cy="6858000"/>
          </a:xfrm>
          <a:prstGeom prst="rect">
            <a:avLst/>
          </a:prstGeom>
          <a:effectLst>
            <a:outerShdw blurRad="50800" dist="50800" dir="5400000" algn="ctr" rotWithShape="0">
              <a:srgbClr val="000000">
                <a:alpha val="56000"/>
              </a:srgbClr>
            </a:outerShdw>
          </a:effectLst>
        </p:spPr>
      </p:pic>
      <p:grpSp>
        <p:nvGrpSpPr>
          <p:cNvPr id="18" name="Grupo 17">
            <a:extLst>
              <a:ext uri="{FF2B5EF4-FFF2-40B4-BE49-F238E27FC236}">
                <a16:creationId xmlns:a16="http://schemas.microsoft.com/office/drawing/2014/main" id="{CA672C82-0889-5843-B36B-D04E6F484B2E}"/>
              </a:ext>
            </a:extLst>
          </p:cNvPr>
          <p:cNvGrpSpPr/>
          <p:nvPr/>
        </p:nvGrpSpPr>
        <p:grpSpPr>
          <a:xfrm>
            <a:off x="-80951" y="291303"/>
            <a:ext cx="2820855" cy="506243"/>
            <a:chOff x="-32068" y="2974289"/>
            <a:chExt cx="2820855" cy="506243"/>
          </a:xfrm>
        </p:grpSpPr>
        <p:sp>
          <p:nvSpPr>
            <p:cNvPr id="19" name="Freeform 28">
              <a:extLst>
                <a:ext uri="{FF2B5EF4-FFF2-40B4-BE49-F238E27FC236}">
                  <a16:creationId xmlns:a16="http://schemas.microsoft.com/office/drawing/2014/main" id="{3039CA7D-1A94-E04F-A576-5E544695A396}"/>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20" name="Freeform 33">
              <a:extLst>
                <a:ext uri="{FF2B5EF4-FFF2-40B4-BE49-F238E27FC236}">
                  <a16:creationId xmlns:a16="http://schemas.microsoft.com/office/drawing/2014/main" id="{C47EBFF7-531E-C24F-99A3-1983B3AA65A2}"/>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21" name="Freeform 38">
              <a:extLst>
                <a:ext uri="{FF2B5EF4-FFF2-40B4-BE49-F238E27FC236}">
                  <a16:creationId xmlns:a16="http://schemas.microsoft.com/office/drawing/2014/main" id="{5370DAA2-698F-AE47-A2AA-2F26A437D1E0}"/>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2" name="CuadroTexto 21">
            <a:extLst>
              <a:ext uri="{FF2B5EF4-FFF2-40B4-BE49-F238E27FC236}">
                <a16:creationId xmlns:a16="http://schemas.microsoft.com/office/drawing/2014/main" id="{3F780E09-3832-6347-93B3-029C10CCBB1E}"/>
              </a:ext>
            </a:extLst>
          </p:cNvPr>
          <p:cNvSpPr txBox="1"/>
          <p:nvPr/>
        </p:nvSpPr>
        <p:spPr>
          <a:xfrm>
            <a:off x="160673" y="364076"/>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23" name="CuadroTexto 22">
            <a:extLst>
              <a:ext uri="{FF2B5EF4-FFF2-40B4-BE49-F238E27FC236}">
                <a16:creationId xmlns:a16="http://schemas.microsoft.com/office/drawing/2014/main" id="{71432142-D349-1548-9C55-DCDD0A74BC04}"/>
              </a:ext>
            </a:extLst>
          </p:cNvPr>
          <p:cNvSpPr txBox="1"/>
          <p:nvPr/>
        </p:nvSpPr>
        <p:spPr>
          <a:xfrm>
            <a:off x="3735795" y="432664"/>
            <a:ext cx="6272871" cy="661720"/>
          </a:xfrm>
          <a:prstGeom prst="rect">
            <a:avLst/>
          </a:prstGeom>
          <a:noFill/>
        </p:spPr>
        <p:txBody>
          <a:bodyPr wrap="none" rtlCol="0">
            <a:spAutoFit/>
          </a:bodyPr>
          <a:lstStyle/>
          <a:p>
            <a:r>
              <a:rPr lang="es-ES" spc="300" dirty="0">
                <a:solidFill>
                  <a:schemeClr val="bg1"/>
                </a:solidFill>
                <a:latin typeface="Avenir Book" panose="02000503020000020003" pitchFamily="2" charset="0"/>
                <a:cs typeface="Calibri" panose="020F0502020204030204" pitchFamily="34" charset="0"/>
              </a:rPr>
              <a:t>Cambio Climático y Calentamiento Global</a:t>
            </a:r>
            <a:endParaRPr lang="en-US" b="1" spc="300" dirty="0">
              <a:solidFill>
                <a:schemeClr val="bg1"/>
              </a:solidFill>
              <a:latin typeface="Avenir Book" panose="02000503020000020003" pitchFamily="2" charset="0"/>
              <a:cs typeface="Calibri" panose="020F0502020204030204" pitchFamily="34" charset="0"/>
            </a:endParaRPr>
          </a:p>
          <a:p>
            <a:endParaRPr lang="es-ES_tradnl" dirty="0"/>
          </a:p>
        </p:txBody>
      </p:sp>
      <p:pic>
        <p:nvPicPr>
          <p:cNvPr id="13" name="Imagen 12"/>
          <p:cNvPicPr>
            <a:picLocks noChangeAspect="1"/>
          </p:cNvPicPr>
          <p:nvPr/>
        </p:nvPicPr>
        <p:blipFill>
          <a:blip r:embed="rId3"/>
          <a:stretch>
            <a:fillRect/>
          </a:stretch>
        </p:blipFill>
        <p:spPr>
          <a:xfrm>
            <a:off x="6887905" y="2745156"/>
            <a:ext cx="139178" cy="229234"/>
          </a:xfrm>
          <a:prstGeom prst="rect">
            <a:avLst/>
          </a:prstGeom>
        </p:spPr>
      </p:pic>
      <p:pic>
        <p:nvPicPr>
          <p:cNvPr id="14" name="Imagen 13"/>
          <p:cNvPicPr>
            <a:picLocks noChangeAspect="1"/>
          </p:cNvPicPr>
          <p:nvPr/>
        </p:nvPicPr>
        <p:blipFill>
          <a:blip r:embed="rId4">
            <a:alphaModFix amt="10000"/>
          </a:blip>
          <a:stretch>
            <a:fillRect/>
          </a:stretch>
        </p:blipFill>
        <p:spPr>
          <a:xfrm>
            <a:off x="6402331" y="3608261"/>
            <a:ext cx="939800" cy="736600"/>
          </a:xfrm>
          <a:prstGeom prst="rect">
            <a:avLst/>
          </a:prstGeom>
        </p:spPr>
      </p:pic>
      <p:pic>
        <p:nvPicPr>
          <p:cNvPr id="15" name="Imagen 14"/>
          <p:cNvPicPr>
            <a:picLocks noChangeAspect="1"/>
          </p:cNvPicPr>
          <p:nvPr/>
        </p:nvPicPr>
        <p:blipFill>
          <a:blip r:embed="rId5">
            <a:alphaModFix amt="10000"/>
          </a:blip>
          <a:stretch>
            <a:fillRect/>
          </a:stretch>
        </p:blipFill>
        <p:spPr>
          <a:xfrm>
            <a:off x="10302780" y="4159939"/>
            <a:ext cx="939800" cy="736600"/>
          </a:xfrm>
          <a:prstGeom prst="rect">
            <a:avLst/>
          </a:prstGeom>
        </p:spPr>
      </p:pic>
      <p:pic>
        <p:nvPicPr>
          <p:cNvPr id="24" name="Imagen 23">
            <a:extLst>
              <a:ext uri="{FF2B5EF4-FFF2-40B4-BE49-F238E27FC236}">
                <a16:creationId xmlns:a16="http://schemas.microsoft.com/office/drawing/2014/main" id="{A134C995-1ECE-4F43-BF0A-460FD0FB6163}"/>
              </a:ext>
            </a:extLst>
          </p:cNvPr>
          <p:cNvPicPr>
            <a:picLocks noChangeAspect="1"/>
          </p:cNvPicPr>
          <p:nvPr/>
        </p:nvPicPr>
        <p:blipFill>
          <a:blip r:embed="rId6"/>
          <a:stretch>
            <a:fillRect/>
          </a:stretch>
        </p:blipFill>
        <p:spPr>
          <a:xfrm>
            <a:off x="1584596" y="1266800"/>
            <a:ext cx="8368037" cy="4638269"/>
          </a:xfrm>
          <a:prstGeom prst="rect">
            <a:avLst/>
          </a:prstGeom>
        </p:spPr>
      </p:pic>
      <p:sp>
        <p:nvSpPr>
          <p:cNvPr id="25" name="Rectángulo 24">
            <a:extLst>
              <a:ext uri="{FF2B5EF4-FFF2-40B4-BE49-F238E27FC236}">
                <a16:creationId xmlns:a16="http://schemas.microsoft.com/office/drawing/2014/main" id="{59BED248-58C6-E443-A534-D744FEB2B45C}"/>
              </a:ext>
            </a:extLst>
          </p:cNvPr>
          <p:cNvSpPr/>
          <p:nvPr/>
        </p:nvSpPr>
        <p:spPr>
          <a:xfrm>
            <a:off x="-80952" y="5386016"/>
            <a:ext cx="12260804" cy="1258056"/>
          </a:xfrm>
          <a:prstGeom prst="rect">
            <a:avLst/>
          </a:prstGeom>
          <a:solidFill>
            <a:srgbClr val="55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CuadroTexto 25">
            <a:extLst>
              <a:ext uri="{FF2B5EF4-FFF2-40B4-BE49-F238E27FC236}">
                <a16:creationId xmlns:a16="http://schemas.microsoft.com/office/drawing/2014/main" id="{5267B793-5ED9-FB45-B603-2BBB6B58A16C}"/>
              </a:ext>
            </a:extLst>
          </p:cNvPr>
          <p:cNvSpPr txBox="1"/>
          <p:nvPr/>
        </p:nvSpPr>
        <p:spPr>
          <a:xfrm>
            <a:off x="1233576" y="5753235"/>
            <a:ext cx="9865661" cy="523220"/>
          </a:xfrm>
          <a:prstGeom prst="rect">
            <a:avLst/>
          </a:prstGeom>
          <a:noFill/>
        </p:spPr>
        <p:txBody>
          <a:bodyPr wrap="square" rtlCol="0">
            <a:spAutoFit/>
          </a:bodyPr>
          <a:lstStyle/>
          <a:p>
            <a:r>
              <a:rPr lang="es-ES_tradnl" sz="1400" dirty="0">
                <a:solidFill>
                  <a:schemeClr val="bg1"/>
                </a:solidFill>
                <a:latin typeface="Avenir Book" panose="02000503020000020003" pitchFamily="2" charset="0"/>
              </a:rPr>
              <a:t> FUENTE: elaboración propia a partir de la Encuesta Nacional del Medio Ambiente 2018 Elaborados por el Ministerio del</a:t>
            </a:r>
          </a:p>
          <a:p>
            <a:r>
              <a:rPr lang="es-ES_tradnl" sz="1400" dirty="0">
                <a:solidFill>
                  <a:schemeClr val="bg1"/>
                </a:solidFill>
                <a:latin typeface="Avenir Book" panose="02000503020000020003" pitchFamily="2" charset="0"/>
              </a:rPr>
              <a:t> Medio  Ambiente. N= 7601 casos.</a:t>
            </a:r>
          </a:p>
        </p:txBody>
      </p:sp>
    </p:spTree>
    <p:extLst>
      <p:ext uri="{BB962C8B-B14F-4D97-AF65-F5344CB8AC3E}">
        <p14:creationId xmlns:p14="http://schemas.microsoft.com/office/powerpoint/2010/main" val="220520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atrón de fondo&#10;&#10;Descripción generada automáticamente">
            <a:extLst>
              <a:ext uri="{FF2B5EF4-FFF2-40B4-BE49-F238E27FC236}">
                <a16:creationId xmlns:a16="http://schemas.microsoft.com/office/drawing/2014/main" id="{A3F8F6D8-E956-6241-8121-DDE14DCFAEAE}"/>
              </a:ext>
            </a:extLst>
          </p:cNvPr>
          <p:cNvPicPr>
            <a:picLocks noChangeAspect="1"/>
          </p:cNvPicPr>
          <p:nvPr/>
        </p:nvPicPr>
        <p:blipFill>
          <a:blip r:embed="rId2"/>
          <a:stretch>
            <a:fillRect/>
          </a:stretch>
        </p:blipFill>
        <p:spPr>
          <a:xfrm>
            <a:off x="-161498" y="-97508"/>
            <a:ext cx="12260804" cy="6858000"/>
          </a:xfrm>
          <a:prstGeom prst="rect">
            <a:avLst/>
          </a:prstGeom>
          <a:effectLst>
            <a:outerShdw blurRad="50800" dist="50800" dir="5400000" algn="ctr" rotWithShape="0">
              <a:srgbClr val="000000">
                <a:alpha val="56000"/>
              </a:srgbClr>
            </a:outerShdw>
          </a:effectLst>
        </p:spPr>
      </p:pic>
      <p:sp>
        <p:nvSpPr>
          <p:cNvPr id="4" name="CuadroTexto 3"/>
          <p:cNvSpPr txBox="1"/>
          <p:nvPr/>
        </p:nvSpPr>
        <p:spPr>
          <a:xfrm>
            <a:off x="875859" y="423801"/>
            <a:ext cx="10186090" cy="923330"/>
          </a:xfrm>
          <a:prstGeom prst="rect">
            <a:avLst/>
          </a:prstGeom>
          <a:noFill/>
        </p:spPr>
        <p:txBody>
          <a:bodyPr wrap="square" rtlCol="0">
            <a:spAutoFit/>
          </a:bodyPr>
          <a:lstStyle/>
          <a:p>
            <a:pPr algn="ctr"/>
            <a:r>
              <a:rPr lang="es-ES_tradnl" spc="300" dirty="0">
                <a:solidFill>
                  <a:schemeClr val="bg1"/>
                </a:solidFill>
                <a:latin typeface="Avenir Book" panose="02000503020000020003" pitchFamily="2" charset="0"/>
              </a:rPr>
              <a:t>  ¿Conoces al </a:t>
            </a:r>
            <a:r>
              <a:rPr lang="es-ES_tradnl" b="1" spc="300" dirty="0">
                <a:solidFill>
                  <a:schemeClr val="bg1"/>
                </a:solidFill>
                <a:latin typeface="Avenir Book" panose="02000503020000020003" pitchFamily="2" charset="0"/>
              </a:rPr>
              <a:t>ciudadano</a:t>
            </a:r>
            <a:r>
              <a:rPr lang="es-ES_tradnl" spc="300" dirty="0">
                <a:solidFill>
                  <a:schemeClr val="bg1"/>
                </a:solidFill>
                <a:latin typeface="Avenir Book" panose="02000503020000020003" pitchFamily="2" charset="0"/>
              </a:rPr>
              <a:t> de hoy?</a:t>
            </a:r>
          </a:p>
          <a:p>
            <a:pPr algn="ctr"/>
            <a:r>
              <a:rPr lang="es-ES_tradnl" spc="300" dirty="0">
                <a:solidFill>
                  <a:schemeClr val="bg1"/>
                </a:solidFill>
                <a:latin typeface="Avenir Book" panose="02000503020000020003" pitchFamily="2" charset="0"/>
              </a:rPr>
              <a:t>                      </a:t>
            </a:r>
          </a:p>
          <a:p>
            <a:pPr algn="ctr"/>
            <a:r>
              <a:rPr lang="es-ES_tradnl" spc="300" dirty="0">
                <a:solidFill>
                  <a:schemeClr val="bg1"/>
                </a:solidFill>
                <a:latin typeface="Avenir Book" panose="02000503020000020003" pitchFamily="2" charset="0"/>
              </a:rPr>
              <a:t>¿Cuánto le afectan los problemas ambientales en su diario vivir?</a:t>
            </a:r>
          </a:p>
        </p:txBody>
      </p:sp>
      <p:pic>
        <p:nvPicPr>
          <p:cNvPr id="18" name="Imagen 17"/>
          <p:cNvPicPr>
            <a:picLocks noChangeAspect="1"/>
          </p:cNvPicPr>
          <p:nvPr/>
        </p:nvPicPr>
        <p:blipFill>
          <a:blip r:embed="rId3">
            <a:alphaModFix amt="10000"/>
          </a:blip>
          <a:stretch>
            <a:fillRect/>
          </a:stretch>
        </p:blipFill>
        <p:spPr>
          <a:xfrm>
            <a:off x="7787922" y="1623872"/>
            <a:ext cx="939800" cy="736600"/>
          </a:xfrm>
          <a:prstGeom prst="rect">
            <a:avLst/>
          </a:prstGeom>
        </p:spPr>
      </p:pic>
      <p:pic>
        <p:nvPicPr>
          <p:cNvPr id="19" name="Imagen 18"/>
          <p:cNvPicPr>
            <a:picLocks noChangeAspect="1"/>
          </p:cNvPicPr>
          <p:nvPr/>
        </p:nvPicPr>
        <p:blipFill>
          <a:blip r:embed="rId4">
            <a:alphaModFix amt="10000"/>
          </a:blip>
          <a:stretch>
            <a:fillRect/>
          </a:stretch>
        </p:blipFill>
        <p:spPr>
          <a:xfrm>
            <a:off x="10983389" y="3331492"/>
            <a:ext cx="939800" cy="736600"/>
          </a:xfrm>
          <a:prstGeom prst="rect">
            <a:avLst/>
          </a:prstGeom>
        </p:spPr>
      </p:pic>
      <p:sp>
        <p:nvSpPr>
          <p:cNvPr id="21" name="Rectángulo 20"/>
          <p:cNvSpPr/>
          <p:nvPr/>
        </p:nvSpPr>
        <p:spPr>
          <a:xfrm>
            <a:off x="8705779" y="2125235"/>
            <a:ext cx="3324257" cy="2585323"/>
          </a:xfrm>
          <a:prstGeom prst="rect">
            <a:avLst/>
          </a:prstGeom>
        </p:spPr>
        <p:txBody>
          <a:bodyPr wrap="square">
            <a:spAutoFit/>
          </a:bodyPr>
          <a:lstStyle/>
          <a:p>
            <a:r>
              <a:rPr lang="es-ES_tradnl" dirty="0">
                <a:solidFill>
                  <a:schemeClr val="bg1"/>
                </a:solidFill>
                <a:latin typeface="Avenir Book" panose="02000503020000020003" pitchFamily="2" charset="0"/>
              </a:rPr>
              <a:t>La "contaminación ambiental" es una preocupación transversal en todas las generaciones consultadas en el estudio, desde quienes tienen entre 15 y 22 años (generación Z) hasta los que están entre los 53 y 72 años (baby boomers).</a:t>
            </a:r>
            <a:endParaRPr lang="es-ES_tradnl" dirty="0">
              <a:solidFill>
                <a:schemeClr val="bg1"/>
              </a:solidFill>
              <a:latin typeface="Avenir Book" panose="02000503020000020003" pitchFamily="2" charset="0"/>
              <a:ea typeface="Calibri" charset="0"/>
              <a:cs typeface="Calibri" charset="0"/>
            </a:endParaRPr>
          </a:p>
        </p:txBody>
      </p:sp>
      <p:sp>
        <p:nvSpPr>
          <p:cNvPr id="27" name="Rectángulo 26"/>
          <p:cNvSpPr/>
          <p:nvPr/>
        </p:nvSpPr>
        <p:spPr>
          <a:xfrm>
            <a:off x="8727722" y="4789020"/>
            <a:ext cx="2001766" cy="338554"/>
          </a:xfrm>
          <a:prstGeom prst="rect">
            <a:avLst/>
          </a:prstGeom>
        </p:spPr>
        <p:txBody>
          <a:bodyPr wrap="none">
            <a:spAutoFit/>
          </a:bodyPr>
          <a:lstStyle/>
          <a:p>
            <a:r>
              <a:rPr lang="es-ES_tradnl" sz="1600" dirty="0">
                <a:solidFill>
                  <a:schemeClr val="bg1"/>
                </a:solidFill>
                <a:latin typeface="Calibri" charset="0"/>
                <a:ea typeface="Calibri" charset="0"/>
                <a:cs typeface="Calibri" charset="0"/>
              </a:rPr>
              <a:t>Estudio Chile 3D 2018</a:t>
            </a:r>
          </a:p>
        </p:txBody>
      </p:sp>
      <p:pic>
        <p:nvPicPr>
          <p:cNvPr id="5" name="Imagen 4">
            <a:extLst>
              <a:ext uri="{FF2B5EF4-FFF2-40B4-BE49-F238E27FC236}">
                <a16:creationId xmlns:a16="http://schemas.microsoft.com/office/drawing/2014/main" id="{DA68F79A-F630-4128-BA19-5240FF6C015A}"/>
              </a:ext>
            </a:extLst>
          </p:cNvPr>
          <p:cNvPicPr>
            <a:picLocks noChangeAspect="1"/>
          </p:cNvPicPr>
          <p:nvPr/>
        </p:nvPicPr>
        <p:blipFill>
          <a:blip r:embed="rId5"/>
          <a:stretch>
            <a:fillRect/>
          </a:stretch>
        </p:blipFill>
        <p:spPr>
          <a:xfrm>
            <a:off x="2157044" y="1598472"/>
            <a:ext cx="5797768" cy="4688038"/>
          </a:xfrm>
          <a:prstGeom prst="rect">
            <a:avLst/>
          </a:prstGeom>
        </p:spPr>
      </p:pic>
      <p:grpSp>
        <p:nvGrpSpPr>
          <p:cNvPr id="12" name="Grupo 11">
            <a:extLst>
              <a:ext uri="{FF2B5EF4-FFF2-40B4-BE49-F238E27FC236}">
                <a16:creationId xmlns:a16="http://schemas.microsoft.com/office/drawing/2014/main" id="{EF213177-10E3-9649-B6BE-0B958A904EB8}"/>
              </a:ext>
            </a:extLst>
          </p:cNvPr>
          <p:cNvGrpSpPr/>
          <p:nvPr/>
        </p:nvGrpSpPr>
        <p:grpSpPr>
          <a:xfrm>
            <a:off x="-161498" y="169268"/>
            <a:ext cx="2820855" cy="506243"/>
            <a:chOff x="-32068" y="2974289"/>
            <a:chExt cx="2820855" cy="506243"/>
          </a:xfrm>
        </p:grpSpPr>
        <p:sp>
          <p:nvSpPr>
            <p:cNvPr id="14" name="Freeform 28">
              <a:extLst>
                <a:ext uri="{FF2B5EF4-FFF2-40B4-BE49-F238E27FC236}">
                  <a16:creationId xmlns:a16="http://schemas.microsoft.com/office/drawing/2014/main" id="{46E39A9D-E381-B94D-93BC-FF6180D91054}"/>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5" name="Freeform 33">
              <a:extLst>
                <a:ext uri="{FF2B5EF4-FFF2-40B4-BE49-F238E27FC236}">
                  <a16:creationId xmlns:a16="http://schemas.microsoft.com/office/drawing/2014/main" id="{FD17BF32-6923-864C-AE09-2357ECE09B30}"/>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6" name="Freeform 38">
              <a:extLst>
                <a:ext uri="{FF2B5EF4-FFF2-40B4-BE49-F238E27FC236}">
                  <a16:creationId xmlns:a16="http://schemas.microsoft.com/office/drawing/2014/main" id="{DF6388D6-E8CC-B14D-9C57-E16C40FFE714}"/>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7" name="CuadroTexto 16">
            <a:extLst>
              <a:ext uri="{FF2B5EF4-FFF2-40B4-BE49-F238E27FC236}">
                <a16:creationId xmlns:a16="http://schemas.microsoft.com/office/drawing/2014/main" id="{889BBC3C-47A4-F34B-B75A-9BB80053FD2C}"/>
              </a:ext>
            </a:extLst>
          </p:cNvPr>
          <p:cNvSpPr txBox="1"/>
          <p:nvPr/>
        </p:nvSpPr>
        <p:spPr>
          <a:xfrm>
            <a:off x="81215" y="236277"/>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Tree>
    <p:extLst>
      <p:ext uri="{BB962C8B-B14F-4D97-AF65-F5344CB8AC3E}">
        <p14:creationId xmlns:p14="http://schemas.microsoft.com/office/powerpoint/2010/main" val="2482773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descr="Patrón de fondo&#10;&#10;Descripción generada automáticament">
            <a:extLst>
              <a:ext uri="{FF2B5EF4-FFF2-40B4-BE49-F238E27FC236}">
                <a16:creationId xmlns:a16="http://schemas.microsoft.com/office/drawing/2014/main" id="{E933BE55-E2A0-284C-B051-2A5061991DB2}"/>
              </a:ext>
            </a:extLst>
          </p:cNvPr>
          <p:cNvPicPr>
            <a:picLocks noChangeAspect="1"/>
          </p:cNvPicPr>
          <p:nvPr/>
        </p:nvPicPr>
        <p:blipFill>
          <a:blip r:embed="rId2"/>
          <a:stretch>
            <a:fillRect/>
          </a:stretch>
        </p:blipFill>
        <p:spPr>
          <a:xfrm>
            <a:off x="-161499" y="-97794"/>
            <a:ext cx="12260804" cy="6858000"/>
          </a:xfrm>
          <a:prstGeom prst="rect">
            <a:avLst/>
          </a:prstGeom>
          <a:effectLst>
            <a:outerShdw blurRad="50800" dist="50800" dir="5400000" algn="ctr" rotWithShape="0">
              <a:srgbClr val="000000">
                <a:alpha val="56000"/>
              </a:srgbClr>
            </a:outerShdw>
          </a:effectLst>
        </p:spPr>
      </p:pic>
      <p:grpSp>
        <p:nvGrpSpPr>
          <p:cNvPr id="5" name="Agrupar 4"/>
          <p:cNvGrpSpPr/>
          <p:nvPr/>
        </p:nvGrpSpPr>
        <p:grpSpPr>
          <a:xfrm>
            <a:off x="8365065" y="-4468496"/>
            <a:ext cx="2395922" cy="4300899"/>
            <a:chOff x="7708366" y="1155733"/>
            <a:chExt cx="2795092" cy="5017447"/>
          </a:xfrm>
        </p:grpSpPr>
        <p:pic>
          <p:nvPicPr>
            <p:cNvPr id="4" name="Imagen 3"/>
            <p:cNvPicPr>
              <a:picLocks noChangeAspect="1"/>
            </p:cNvPicPr>
            <p:nvPr/>
          </p:nvPicPr>
          <p:blipFill>
            <a:blip r:embed="rId3"/>
            <a:stretch>
              <a:fillRect/>
            </a:stretch>
          </p:blipFill>
          <p:spPr>
            <a:xfrm>
              <a:off x="8365065" y="1155733"/>
              <a:ext cx="1358900" cy="4635500"/>
            </a:xfrm>
            <a:prstGeom prst="rect">
              <a:avLst/>
            </a:prstGeom>
          </p:spPr>
        </p:pic>
        <p:pic>
          <p:nvPicPr>
            <p:cNvPr id="23" name="Imagen 22"/>
            <p:cNvPicPr>
              <a:picLocks noChangeAspect="1"/>
            </p:cNvPicPr>
            <p:nvPr/>
          </p:nvPicPr>
          <p:blipFill>
            <a:blip r:embed="rId4"/>
            <a:stretch>
              <a:fillRect/>
            </a:stretch>
          </p:blipFill>
          <p:spPr>
            <a:xfrm>
              <a:off x="8241002" y="1206398"/>
              <a:ext cx="124063" cy="204339"/>
            </a:xfrm>
            <a:prstGeom prst="rect">
              <a:avLst/>
            </a:prstGeom>
          </p:spPr>
        </p:pic>
        <p:pic>
          <p:nvPicPr>
            <p:cNvPr id="24" name="Imagen 23"/>
            <p:cNvPicPr>
              <a:picLocks noChangeAspect="1"/>
            </p:cNvPicPr>
            <p:nvPr/>
          </p:nvPicPr>
          <p:blipFill>
            <a:blip r:embed="rId5">
              <a:alphaModFix amt="10000"/>
            </a:blip>
            <a:stretch>
              <a:fillRect/>
            </a:stretch>
          </p:blipFill>
          <p:spPr>
            <a:xfrm>
              <a:off x="7708366" y="1914616"/>
              <a:ext cx="837736" cy="656604"/>
            </a:xfrm>
            <a:prstGeom prst="rect">
              <a:avLst/>
            </a:prstGeom>
          </p:spPr>
        </p:pic>
        <p:pic>
          <p:nvPicPr>
            <p:cNvPr id="25" name="Imagen 24"/>
            <p:cNvPicPr>
              <a:picLocks noChangeAspect="1"/>
            </p:cNvPicPr>
            <p:nvPr/>
          </p:nvPicPr>
          <p:blipFill>
            <a:blip r:embed="rId6">
              <a:alphaModFix amt="10000"/>
            </a:blip>
            <a:stretch>
              <a:fillRect/>
            </a:stretch>
          </p:blipFill>
          <p:spPr>
            <a:xfrm>
              <a:off x="9665722" y="5343755"/>
              <a:ext cx="837736" cy="656604"/>
            </a:xfrm>
            <a:prstGeom prst="rect">
              <a:avLst/>
            </a:prstGeom>
          </p:spPr>
        </p:pic>
        <p:pic>
          <p:nvPicPr>
            <p:cNvPr id="26" name="Imagen 25"/>
            <p:cNvPicPr>
              <a:picLocks noChangeAspect="1"/>
            </p:cNvPicPr>
            <p:nvPr/>
          </p:nvPicPr>
          <p:blipFill rotWithShape="1">
            <a:blip r:embed="rId7"/>
            <a:srcRect l="33044" t="96806" r="48755" b="-130"/>
            <a:stretch/>
          </p:blipFill>
          <p:spPr>
            <a:xfrm>
              <a:off x="9186637" y="6028612"/>
              <a:ext cx="958171" cy="144568"/>
            </a:xfrm>
            <a:prstGeom prst="rect">
              <a:avLst/>
            </a:prstGeom>
          </p:spPr>
        </p:pic>
      </p:grpSp>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925" y="4089040"/>
            <a:ext cx="10743083" cy="2316553"/>
          </a:xfrm>
          <a:prstGeom prst="rect">
            <a:avLst/>
          </a:prstGeom>
          <a:effectLst>
            <a:softEdge rad="127000"/>
          </a:effectLst>
        </p:spPr>
      </p:pic>
      <p:pic>
        <p:nvPicPr>
          <p:cNvPr id="27" name="Imagen 26"/>
          <p:cNvPicPr>
            <a:picLocks noChangeAspect="1"/>
          </p:cNvPicPr>
          <p:nvPr/>
        </p:nvPicPr>
        <p:blipFill>
          <a:blip r:embed="rId5">
            <a:alphaModFix amt="10000"/>
          </a:blip>
          <a:stretch>
            <a:fillRect/>
          </a:stretch>
        </p:blipFill>
        <p:spPr>
          <a:xfrm>
            <a:off x="1368366" y="1496169"/>
            <a:ext cx="718098" cy="562834"/>
          </a:xfrm>
          <a:prstGeom prst="rect">
            <a:avLst/>
          </a:prstGeom>
        </p:spPr>
      </p:pic>
      <p:pic>
        <p:nvPicPr>
          <p:cNvPr id="28" name="Imagen 27"/>
          <p:cNvPicPr>
            <a:picLocks noChangeAspect="1"/>
          </p:cNvPicPr>
          <p:nvPr/>
        </p:nvPicPr>
        <p:blipFill>
          <a:blip r:embed="rId6">
            <a:alphaModFix amt="10000"/>
          </a:blip>
          <a:stretch>
            <a:fillRect/>
          </a:stretch>
        </p:blipFill>
        <p:spPr>
          <a:xfrm>
            <a:off x="9809528" y="3114741"/>
            <a:ext cx="718098" cy="562834"/>
          </a:xfrm>
          <a:prstGeom prst="rect">
            <a:avLst/>
          </a:prstGeom>
        </p:spPr>
      </p:pic>
      <p:sp>
        <p:nvSpPr>
          <p:cNvPr id="36" name="CuadroTexto 35"/>
          <p:cNvSpPr txBox="1"/>
          <p:nvPr/>
        </p:nvSpPr>
        <p:spPr>
          <a:xfrm>
            <a:off x="4365067" y="2481654"/>
            <a:ext cx="465192" cy="769441"/>
          </a:xfrm>
          <a:prstGeom prst="rect">
            <a:avLst/>
          </a:prstGeom>
          <a:noFill/>
        </p:spPr>
        <p:txBody>
          <a:bodyPr wrap="none" rtlCol="0">
            <a:spAutoFit/>
          </a:bodyPr>
          <a:lstStyle/>
          <a:p>
            <a:r>
              <a:rPr lang="es-ES_tradnl" sz="4400" dirty="0">
                <a:solidFill>
                  <a:srgbClr val="0082C9"/>
                </a:solidFill>
              </a:rPr>
              <a:t>=</a:t>
            </a:r>
          </a:p>
        </p:txBody>
      </p:sp>
      <p:sp>
        <p:nvSpPr>
          <p:cNvPr id="37" name="CuadroTexto 36"/>
          <p:cNvSpPr txBox="1"/>
          <p:nvPr/>
        </p:nvSpPr>
        <p:spPr>
          <a:xfrm>
            <a:off x="7761658" y="2481654"/>
            <a:ext cx="465192" cy="769441"/>
          </a:xfrm>
          <a:prstGeom prst="rect">
            <a:avLst/>
          </a:prstGeom>
          <a:noFill/>
        </p:spPr>
        <p:txBody>
          <a:bodyPr wrap="none" rtlCol="0">
            <a:spAutoFit/>
          </a:bodyPr>
          <a:lstStyle/>
          <a:p>
            <a:r>
              <a:rPr lang="es-ES_tradnl" sz="4400" dirty="0">
                <a:solidFill>
                  <a:srgbClr val="0082C9"/>
                </a:solidFill>
              </a:rPr>
              <a:t>=</a:t>
            </a:r>
          </a:p>
        </p:txBody>
      </p:sp>
      <p:grpSp>
        <p:nvGrpSpPr>
          <p:cNvPr id="33" name="Grupo 32">
            <a:extLst>
              <a:ext uri="{FF2B5EF4-FFF2-40B4-BE49-F238E27FC236}">
                <a16:creationId xmlns:a16="http://schemas.microsoft.com/office/drawing/2014/main" id="{47E5DD72-B1A1-6D4A-B545-A6EFA499CBB6}"/>
              </a:ext>
            </a:extLst>
          </p:cNvPr>
          <p:cNvGrpSpPr/>
          <p:nvPr/>
        </p:nvGrpSpPr>
        <p:grpSpPr>
          <a:xfrm>
            <a:off x="-161498" y="169268"/>
            <a:ext cx="2820855" cy="506243"/>
            <a:chOff x="-32068" y="2974289"/>
            <a:chExt cx="2820855" cy="506243"/>
          </a:xfrm>
        </p:grpSpPr>
        <p:sp>
          <p:nvSpPr>
            <p:cNvPr id="38" name="Freeform 28">
              <a:extLst>
                <a:ext uri="{FF2B5EF4-FFF2-40B4-BE49-F238E27FC236}">
                  <a16:creationId xmlns:a16="http://schemas.microsoft.com/office/drawing/2014/main" id="{A7AAC27A-C37C-954A-9189-36DA7E7ADA6C}"/>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39" name="Freeform 33">
              <a:extLst>
                <a:ext uri="{FF2B5EF4-FFF2-40B4-BE49-F238E27FC236}">
                  <a16:creationId xmlns:a16="http://schemas.microsoft.com/office/drawing/2014/main" id="{E23B694B-82AE-454D-9515-95AD8E50A6AD}"/>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40" name="Freeform 38">
              <a:extLst>
                <a:ext uri="{FF2B5EF4-FFF2-40B4-BE49-F238E27FC236}">
                  <a16:creationId xmlns:a16="http://schemas.microsoft.com/office/drawing/2014/main" id="{3C4B3779-837F-494D-90BF-DF1D89CB1F83}"/>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41" name="CuadroTexto 40">
            <a:extLst>
              <a:ext uri="{FF2B5EF4-FFF2-40B4-BE49-F238E27FC236}">
                <a16:creationId xmlns:a16="http://schemas.microsoft.com/office/drawing/2014/main" id="{042342B3-02E4-5A46-80DD-EC1136DC3F1E}"/>
              </a:ext>
            </a:extLst>
          </p:cNvPr>
          <p:cNvSpPr txBox="1"/>
          <p:nvPr/>
        </p:nvSpPr>
        <p:spPr>
          <a:xfrm>
            <a:off x="81215" y="236277"/>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2" name="CuadroTexto 1">
            <a:extLst>
              <a:ext uri="{FF2B5EF4-FFF2-40B4-BE49-F238E27FC236}">
                <a16:creationId xmlns:a16="http://schemas.microsoft.com/office/drawing/2014/main" id="{43671A86-E86A-DA40-A3E6-3CE65AD241B8}"/>
              </a:ext>
            </a:extLst>
          </p:cNvPr>
          <p:cNvSpPr txBox="1"/>
          <p:nvPr/>
        </p:nvSpPr>
        <p:spPr>
          <a:xfrm>
            <a:off x="3093855" y="300078"/>
            <a:ext cx="1681871" cy="369332"/>
          </a:xfrm>
          <a:prstGeom prst="rect">
            <a:avLst/>
          </a:prstGeom>
          <a:noFill/>
        </p:spPr>
        <p:txBody>
          <a:bodyPr wrap="none" rtlCol="0">
            <a:spAutoFit/>
          </a:bodyPr>
          <a:lstStyle/>
          <a:p>
            <a:r>
              <a:rPr lang="es-ES_tradnl" dirty="0">
                <a:solidFill>
                  <a:schemeClr val="bg1"/>
                </a:solidFill>
                <a:latin typeface="Avenir Book" panose="02000503020000020003" pitchFamily="2" charset="0"/>
              </a:rPr>
              <a:t>Cifras en Chile</a:t>
            </a:r>
          </a:p>
        </p:txBody>
      </p:sp>
      <p:sp>
        <p:nvSpPr>
          <p:cNvPr id="3" name="CuadroTexto 2">
            <a:extLst>
              <a:ext uri="{FF2B5EF4-FFF2-40B4-BE49-F238E27FC236}">
                <a16:creationId xmlns:a16="http://schemas.microsoft.com/office/drawing/2014/main" id="{41301300-C52F-184A-AC35-B84C6722223A}"/>
              </a:ext>
            </a:extLst>
          </p:cNvPr>
          <p:cNvSpPr txBox="1"/>
          <p:nvPr/>
        </p:nvSpPr>
        <p:spPr>
          <a:xfrm>
            <a:off x="4365067" y="894927"/>
            <a:ext cx="3186385" cy="461665"/>
          </a:xfrm>
          <a:prstGeom prst="rect">
            <a:avLst/>
          </a:prstGeom>
          <a:noFill/>
        </p:spPr>
        <p:txBody>
          <a:bodyPr wrap="none" rtlCol="0">
            <a:spAutoFit/>
          </a:bodyPr>
          <a:lstStyle/>
          <a:p>
            <a:r>
              <a:rPr lang="es-ES_tradnl" sz="2400" dirty="0">
                <a:solidFill>
                  <a:schemeClr val="bg1"/>
                </a:solidFill>
                <a:latin typeface="Avenir Book" panose="02000503020000020003" pitchFamily="2" charset="0"/>
              </a:rPr>
              <a:t>En 1 año se producen</a:t>
            </a:r>
          </a:p>
        </p:txBody>
      </p:sp>
      <p:sp>
        <p:nvSpPr>
          <p:cNvPr id="6" name="Rectángulo redondeado 5">
            <a:extLst>
              <a:ext uri="{FF2B5EF4-FFF2-40B4-BE49-F238E27FC236}">
                <a16:creationId xmlns:a16="http://schemas.microsoft.com/office/drawing/2014/main" id="{BE66ADC6-6537-CC47-A318-60F8300816CD}"/>
              </a:ext>
            </a:extLst>
          </p:cNvPr>
          <p:cNvSpPr/>
          <p:nvPr/>
        </p:nvSpPr>
        <p:spPr>
          <a:xfrm>
            <a:off x="1509886" y="1777586"/>
            <a:ext cx="2815080" cy="20916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42" name="Imagen 41">
            <a:extLst>
              <a:ext uri="{FF2B5EF4-FFF2-40B4-BE49-F238E27FC236}">
                <a16:creationId xmlns:a16="http://schemas.microsoft.com/office/drawing/2014/main" id="{724C62B7-7628-1B43-8D1E-581D09FCA4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0754" y="2418482"/>
            <a:ext cx="1931480" cy="950603"/>
          </a:xfrm>
          <a:prstGeom prst="rect">
            <a:avLst/>
          </a:prstGeom>
          <a:effectLst>
            <a:outerShdw blurRad="50800" dist="50800" dir="5400000" algn="ctr" rotWithShape="0">
              <a:schemeClr val="bg1">
                <a:lumMod val="65000"/>
              </a:schemeClr>
            </a:outerShdw>
          </a:effectLst>
        </p:spPr>
      </p:pic>
      <p:sp>
        <p:nvSpPr>
          <p:cNvPr id="43" name="Rectángulo redondeado 42">
            <a:extLst>
              <a:ext uri="{FF2B5EF4-FFF2-40B4-BE49-F238E27FC236}">
                <a16:creationId xmlns:a16="http://schemas.microsoft.com/office/drawing/2014/main" id="{31F603EC-41F8-2A45-9096-70FFB3622F17}"/>
              </a:ext>
            </a:extLst>
          </p:cNvPr>
          <p:cNvSpPr/>
          <p:nvPr/>
        </p:nvSpPr>
        <p:spPr>
          <a:xfrm>
            <a:off x="8256253" y="1695550"/>
            <a:ext cx="2815080" cy="20916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ángulo redondeado 43">
            <a:extLst>
              <a:ext uri="{FF2B5EF4-FFF2-40B4-BE49-F238E27FC236}">
                <a16:creationId xmlns:a16="http://schemas.microsoft.com/office/drawing/2014/main" id="{CF06E566-FE7D-604F-BE62-075F79C55756}"/>
              </a:ext>
            </a:extLst>
          </p:cNvPr>
          <p:cNvSpPr/>
          <p:nvPr/>
        </p:nvSpPr>
        <p:spPr>
          <a:xfrm>
            <a:off x="4866375" y="1731246"/>
            <a:ext cx="2815080" cy="20916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45" name="Imagen 44">
            <a:extLst>
              <a:ext uri="{FF2B5EF4-FFF2-40B4-BE49-F238E27FC236}">
                <a16:creationId xmlns:a16="http://schemas.microsoft.com/office/drawing/2014/main" id="{4F0B79E4-98F4-D146-89F2-9C0A9D590F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9439" y="2124573"/>
            <a:ext cx="1974742" cy="1211072"/>
          </a:xfrm>
          <a:prstGeom prst="rect">
            <a:avLst/>
          </a:prstGeom>
        </p:spPr>
      </p:pic>
      <p:pic>
        <p:nvPicPr>
          <p:cNvPr id="46" name="Imagen 45">
            <a:extLst>
              <a:ext uri="{FF2B5EF4-FFF2-40B4-BE49-F238E27FC236}">
                <a16:creationId xmlns:a16="http://schemas.microsoft.com/office/drawing/2014/main" id="{731FF070-93E4-4C49-82F0-9584E94930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5721" y="2042137"/>
            <a:ext cx="1586129" cy="1281592"/>
          </a:xfrm>
          <a:prstGeom prst="rect">
            <a:avLst/>
          </a:prstGeom>
        </p:spPr>
      </p:pic>
    </p:spTree>
    <p:extLst>
      <p:ext uri="{BB962C8B-B14F-4D97-AF65-F5344CB8AC3E}">
        <p14:creationId xmlns:p14="http://schemas.microsoft.com/office/powerpoint/2010/main" val="53379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descr="Patrón de fondo&#10;&#10;Descripción generada automáticament">
            <a:extLst>
              <a:ext uri="{FF2B5EF4-FFF2-40B4-BE49-F238E27FC236}">
                <a16:creationId xmlns:a16="http://schemas.microsoft.com/office/drawing/2014/main" id="{983D1B87-03B1-DF4B-8E7A-80D01BE5C523}"/>
              </a:ext>
            </a:extLst>
          </p:cNvPr>
          <p:cNvPicPr>
            <a:picLocks noChangeAspect="1"/>
          </p:cNvPicPr>
          <p:nvPr/>
        </p:nvPicPr>
        <p:blipFill>
          <a:blip r:embed="rId2"/>
          <a:stretch>
            <a:fillRect/>
          </a:stretch>
        </p:blipFill>
        <p:spPr>
          <a:xfrm>
            <a:off x="0" y="-63078"/>
            <a:ext cx="12260804" cy="6858000"/>
          </a:xfrm>
          <a:prstGeom prst="rect">
            <a:avLst/>
          </a:prstGeom>
          <a:effectLst>
            <a:outerShdw blurRad="50800" dist="50800" dir="5400000" algn="ctr" rotWithShape="0">
              <a:srgbClr val="000000">
                <a:alpha val="56000"/>
              </a:srgbClr>
            </a:outerShdw>
          </a:effec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58" y="3957056"/>
            <a:ext cx="10743083" cy="2316553"/>
          </a:xfrm>
          <a:prstGeom prst="rect">
            <a:avLst/>
          </a:prstGeom>
          <a:effectLst>
            <a:softEdge rad="127000"/>
          </a:effectLst>
        </p:spPr>
      </p:pic>
      <p:sp>
        <p:nvSpPr>
          <p:cNvPr id="2" name="CuadroTexto 1">
            <a:extLst>
              <a:ext uri="{FF2B5EF4-FFF2-40B4-BE49-F238E27FC236}">
                <a16:creationId xmlns:a16="http://schemas.microsoft.com/office/drawing/2014/main" id="{DB0DF2F2-CFAC-49BC-8E65-6F81A7745A96}"/>
              </a:ext>
            </a:extLst>
          </p:cNvPr>
          <p:cNvSpPr txBox="1"/>
          <p:nvPr/>
        </p:nvSpPr>
        <p:spPr>
          <a:xfrm>
            <a:off x="1147881" y="1497205"/>
            <a:ext cx="9904883" cy="2031325"/>
          </a:xfrm>
          <a:prstGeom prst="rect">
            <a:avLst/>
          </a:prstGeom>
          <a:noFill/>
        </p:spPr>
        <p:txBody>
          <a:bodyPr wrap="square" lIns="91440" tIns="45720" rIns="91440" bIns="45720" rtlCol="0" anchor="t">
            <a:spAutoFit/>
          </a:bodyPr>
          <a:lstStyle/>
          <a:p>
            <a:r>
              <a:rPr lang="es-MX" dirty="0">
                <a:solidFill>
                  <a:schemeClr val="bg1"/>
                </a:solidFill>
                <a:latin typeface="Avenir Book"/>
              </a:rPr>
              <a:t>Una bolsa de plástico promedio pesa 5,5 gramos, por lo tanto, aproximadamente 180 bolsas son 1 kg de </a:t>
            </a:r>
            <a:r>
              <a:rPr lang="es-MX" dirty="0">
                <a:solidFill>
                  <a:schemeClr val="bg1"/>
                </a:solidFill>
                <a:latin typeface="Avenir Book"/>
                <a:cs typeface="Calibri"/>
              </a:rPr>
              <a:t>plástico </a:t>
            </a:r>
            <a:endParaRPr lang="es-MX" dirty="0">
              <a:solidFill>
                <a:schemeClr val="bg1"/>
              </a:solidFill>
              <a:latin typeface="Avenir Next LT Pro"/>
            </a:endParaRPr>
          </a:p>
          <a:p>
            <a:endParaRPr lang="es-MX" dirty="0">
              <a:solidFill>
                <a:schemeClr val="bg1"/>
              </a:solidFill>
              <a:latin typeface="Avenir Book" panose="02000503020000020003" pitchFamily="2" charset="0"/>
            </a:endParaRPr>
          </a:p>
          <a:p>
            <a:r>
              <a:rPr lang="es-MX" dirty="0">
                <a:solidFill>
                  <a:schemeClr val="bg1"/>
                </a:solidFill>
                <a:latin typeface="Avenir Book"/>
              </a:rPr>
              <a:t>Una bolsa genera unos 33 gramos de CO2. </a:t>
            </a:r>
            <a:endParaRPr lang="es-MX" dirty="0">
              <a:solidFill>
                <a:schemeClr val="bg1"/>
              </a:solidFill>
              <a:latin typeface="Avenir Book" panose="02000503020000020003" pitchFamily="2" charset="0"/>
            </a:endParaRPr>
          </a:p>
          <a:p>
            <a:endParaRPr lang="es-MX" dirty="0">
              <a:solidFill>
                <a:schemeClr val="bg1"/>
              </a:solidFill>
              <a:latin typeface="Avenir Book"/>
            </a:endParaRPr>
          </a:p>
          <a:p>
            <a:r>
              <a:rPr lang="es-MX" dirty="0">
                <a:solidFill>
                  <a:schemeClr val="bg1"/>
                </a:solidFill>
                <a:latin typeface="Avenir Book"/>
              </a:rPr>
              <a:t>Un contenedor de residuos que usa 5 bolsas por semana usaría aproximadamente 250 bolsas por año; esto representa 8,25 kilogramos de CO2.</a:t>
            </a:r>
            <a:endParaRPr lang="es-CL" dirty="0">
              <a:solidFill>
                <a:schemeClr val="bg1"/>
              </a:solidFill>
              <a:latin typeface="Avenir Book"/>
            </a:endParaRPr>
          </a:p>
        </p:txBody>
      </p:sp>
      <p:grpSp>
        <p:nvGrpSpPr>
          <p:cNvPr id="35" name="Grupo 34">
            <a:extLst>
              <a:ext uri="{FF2B5EF4-FFF2-40B4-BE49-F238E27FC236}">
                <a16:creationId xmlns:a16="http://schemas.microsoft.com/office/drawing/2014/main" id="{2FE6A013-2FEC-F54E-ABF1-C2FB844AEB07}"/>
              </a:ext>
            </a:extLst>
          </p:cNvPr>
          <p:cNvGrpSpPr/>
          <p:nvPr/>
        </p:nvGrpSpPr>
        <p:grpSpPr>
          <a:xfrm>
            <a:off x="0" y="274568"/>
            <a:ext cx="2820855" cy="506243"/>
            <a:chOff x="-32068" y="2974289"/>
            <a:chExt cx="2820855" cy="506243"/>
          </a:xfrm>
        </p:grpSpPr>
        <p:sp>
          <p:nvSpPr>
            <p:cNvPr id="36" name="Freeform 28">
              <a:extLst>
                <a:ext uri="{FF2B5EF4-FFF2-40B4-BE49-F238E27FC236}">
                  <a16:creationId xmlns:a16="http://schemas.microsoft.com/office/drawing/2014/main" id="{D752A484-F071-C744-9742-BB32022EDAA9}"/>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37" name="Freeform 33">
              <a:extLst>
                <a:ext uri="{FF2B5EF4-FFF2-40B4-BE49-F238E27FC236}">
                  <a16:creationId xmlns:a16="http://schemas.microsoft.com/office/drawing/2014/main" id="{5D196611-7C50-BC48-A926-A24D86219639}"/>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38" name="Freeform 38">
              <a:extLst>
                <a:ext uri="{FF2B5EF4-FFF2-40B4-BE49-F238E27FC236}">
                  <a16:creationId xmlns:a16="http://schemas.microsoft.com/office/drawing/2014/main" id="{88FD5DD4-F95E-3B4D-97EF-B8C776756CD5}"/>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39" name="CuadroTexto 38">
            <a:extLst>
              <a:ext uri="{FF2B5EF4-FFF2-40B4-BE49-F238E27FC236}">
                <a16:creationId xmlns:a16="http://schemas.microsoft.com/office/drawing/2014/main" id="{D5121522-747E-6A4E-9719-1D5641D45919}"/>
              </a:ext>
            </a:extLst>
          </p:cNvPr>
          <p:cNvSpPr txBox="1"/>
          <p:nvPr/>
        </p:nvSpPr>
        <p:spPr>
          <a:xfrm>
            <a:off x="117477" y="393671"/>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40" name="CuadroTexto 39">
            <a:extLst>
              <a:ext uri="{FF2B5EF4-FFF2-40B4-BE49-F238E27FC236}">
                <a16:creationId xmlns:a16="http://schemas.microsoft.com/office/drawing/2014/main" id="{D863B49A-5BE9-9945-9958-2407B1E4C264}"/>
              </a:ext>
            </a:extLst>
          </p:cNvPr>
          <p:cNvSpPr txBox="1"/>
          <p:nvPr/>
        </p:nvSpPr>
        <p:spPr>
          <a:xfrm>
            <a:off x="3093855" y="400572"/>
            <a:ext cx="3512628" cy="369332"/>
          </a:xfrm>
          <a:prstGeom prst="rect">
            <a:avLst/>
          </a:prstGeom>
          <a:noFill/>
        </p:spPr>
        <p:txBody>
          <a:bodyPr wrap="none" lIns="91440" tIns="45720" rIns="91440" bIns="45720" rtlCol="0" anchor="t">
            <a:spAutoFit/>
          </a:bodyPr>
          <a:lstStyle/>
          <a:p>
            <a:r>
              <a:rPr lang="es-ES_tradnl" dirty="0">
                <a:solidFill>
                  <a:schemeClr val="bg1"/>
                </a:solidFill>
                <a:latin typeface="Avenir Book"/>
              </a:rPr>
              <a:t>Cifras en Chile: Tomando Conciencia</a:t>
            </a:r>
            <a:endParaRPr lang="es-ES_tradnl"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24000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descr="Patrón de fondo&#10;&#10;Descripción generada automáticament">
            <a:extLst>
              <a:ext uri="{FF2B5EF4-FFF2-40B4-BE49-F238E27FC236}">
                <a16:creationId xmlns:a16="http://schemas.microsoft.com/office/drawing/2014/main" id="{983D1B87-03B1-DF4B-8E7A-80D01BE5C523}"/>
              </a:ext>
            </a:extLst>
          </p:cNvPr>
          <p:cNvPicPr>
            <a:picLocks noChangeAspect="1"/>
          </p:cNvPicPr>
          <p:nvPr/>
        </p:nvPicPr>
        <p:blipFill>
          <a:blip r:embed="rId2"/>
          <a:stretch>
            <a:fillRect/>
          </a:stretch>
        </p:blipFill>
        <p:spPr>
          <a:xfrm>
            <a:off x="0" y="-63078"/>
            <a:ext cx="12260804" cy="6858000"/>
          </a:xfrm>
          <a:prstGeom prst="rect">
            <a:avLst/>
          </a:prstGeom>
          <a:effectLst>
            <a:outerShdw blurRad="50800" dist="50800" dir="5400000" algn="ctr" rotWithShape="0">
              <a:srgbClr val="000000">
                <a:alpha val="56000"/>
              </a:srgbClr>
            </a:outerShdw>
          </a:effec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58" y="3957056"/>
            <a:ext cx="10743083" cy="2316553"/>
          </a:xfrm>
          <a:prstGeom prst="rect">
            <a:avLst/>
          </a:prstGeom>
          <a:effectLst>
            <a:softEdge rad="127000"/>
          </a:effectLst>
        </p:spPr>
      </p:pic>
      <p:sp>
        <p:nvSpPr>
          <p:cNvPr id="2" name="CuadroTexto 1">
            <a:extLst>
              <a:ext uri="{FF2B5EF4-FFF2-40B4-BE49-F238E27FC236}">
                <a16:creationId xmlns:a16="http://schemas.microsoft.com/office/drawing/2014/main" id="{DB0DF2F2-CFAC-49BC-8E65-6F81A7745A96}"/>
              </a:ext>
            </a:extLst>
          </p:cNvPr>
          <p:cNvSpPr txBox="1"/>
          <p:nvPr/>
        </p:nvSpPr>
        <p:spPr>
          <a:xfrm>
            <a:off x="1147881" y="1056047"/>
            <a:ext cx="9904883" cy="3508653"/>
          </a:xfrm>
          <a:prstGeom prst="rect">
            <a:avLst/>
          </a:prstGeom>
          <a:noFill/>
        </p:spPr>
        <p:txBody>
          <a:bodyPr wrap="square" lIns="91440" tIns="45720" rIns="91440" bIns="45720" rtlCol="0" anchor="t">
            <a:spAutoFit/>
          </a:bodyPr>
          <a:lstStyle/>
          <a:p>
            <a:r>
              <a:rPr lang="es-MX" dirty="0">
                <a:solidFill>
                  <a:schemeClr val="bg1"/>
                </a:solidFill>
                <a:latin typeface="Avenir Next LT Pro"/>
                <a:ea typeface="+mn-lt"/>
                <a:cs typeface="+mn-lt"/>
              </a:rPr>
              <a:t>Según el </a:t>
            </a:r>
            <a:r>
              <a:rPr lang="es-MX" dirty="0">
                <a:solidFill>
                  <a:schemeClr val="bg1"/>
                </a:solidFill>
                <a:latin typeface="Avenir Next LT Pro"/>
                <a:ea typeface="+mn-lt"/>
                <a:cs typeface="+mn-lt"/>
                <a:hlinkClick r:id="rId4">
                  <a:extLst>
                    <a:ext uri="{A12FA001-AC4F-418D-AE19-62706E023703}">
                      <ahyp:hlinkClr xmlns:ahyp="http://schemas.microsoft.com/office/drawing/2018/hyperlinkcolor" val="tx"/>
                    </a:ext>
                  </a:extLst>
                </a:hlinkClick>
              </a:rPr>
              <a:t>Informe del Estado del Medio Ambiente 2020,</a:t>
            </a:r>
            <a:r>
              <a:rPr lang="es-MX" dirty="0">
                <a:solidFill>
                  <a:schemeClr val="bg1"/>
                </a:solidFill>
                <a:latin typeface="Avenir Next LT Pro"/>
                <a:ea typeface="+mn-lt"/>
                <a:cs typeface="+mn-lt"/>
              </a:rPr>
              <a:t> en Chile el 2018 se generó un total de 19,6 millones de toneladas de residuos sólidos anuales, de los cuales, el 53% es de origen industrial, 42% municipales, 2% lodos de plantas de tratamiento de aguas servidas, y el restante 3% corresponde a residuos peligrosos. Respecto a los residuos municipales o domiciliarios, en 2018 se generaron 8.177.448 toneladas de residuos, con una población proyectada de 18.751.405 habitantes, lo que significa un promedio de 1,19 kilos al día por habitante</a:t>
            </a:r>
            <a:endParaRPr lang="es-ES" dirty="0">
              <a:solidFill>
                <a:schemeClr val="bg1"/>
              </a:solidFill>
            </a:endParaRPr>
          </a:p>
          <a:p>
            <a:endParaRPr lang="es-MX" dirty="0">
              <a:solidFill>
                <a:schemeClr val="bg1"/>
              </a:solidFill>
              <a:latin typeface="Avenir Next LT Pro"/>
              <a:ea typeface="+mn-lt"/>
              <a:cs typeface="+mn-lt"/>
            </a:endParaRPr>
          </a:p>
          <a:p>
            <a:pPr algn="ctr"/>
            <a:r>
              <a:rPr lang="es-MX" sz="2400" b="1" dirty="0">
                <a:solidFill>
                  <a:schemeClr val="bg1"/>
                </a:solidFill>
                <a:latin typeface="Avenir Next LT Pro"/>
                <a:ea typeface="+mn-lt"/>
                <a:cs typeface="+mn-lt"/>
              </a:rPr>
              <a:t>SOLO UN 10% VA AL RECICLAJE</a:t>
            </a:r>
            <a:r>
              <a:rPr lang="es-MX" dirty="0">
                <a:solidFill>
                  <a:schemeClr val="bg1"/>
                </a:solidFill>
                <a:latin typeface="Avenir Next LT Pro"/>
                <a:ea typeface="+mn-lt"/>
                <a:cs typeface="+mn-lt"/>
              </a:rPr>
              <a:t>.</a:t>
            </a:r>
            <a:endParaRPr lang="es-MX" dirty="0">
              <a:solidFill>
                <a:schemeClr val="bg1"/>
              </a:solidFill>
              <a:cs typeface="Calibri" panose="020F0502020204030204"/>
            </a:endParaRPr>
          </a:p>
          <a:p>
            <a:endParaRPr lang="es-MX" dirty="0">
              <a:solidFill>
                <a:schemeClr val="bg1"/>
              </a:solidFill>
              <a:latin typeface="Avenir Next LT Pro"/>
              <a:ea typeface="+mn-lt"/>
              <a:cs typeface="+mn-lt"/>
            </a:endParaRPr>
          </a:p>
          <a:p>
            <a:endParaRPr lang="es-MX" dirty="0">
              <a:solidFill>
                <a:schemeClr val="bg1"/>
              </a:solidFill>
              <a:latin typeface="Avenir Next LT Pro"/>
              <a:ea typeface="+mn-lt"/>
              <a:cs typeface="+mn-lt"/>
            </a:endParaRPr>
          </a:p>
          <a:p>
            <a:endParaRPr lang="es-MX" dirty="0">
              <a:solidFill>
                <a:schemeClr val="bg1"/>
              </a:solidFill>
              <a:latin typeface="Avenir Next LT Pro"/>
              <a:cs typeface="Calibri"/>
            </a:endParaRPr>
          </a:p>
        </p:txBody>
      </p:sp>
      <p:grpSp>
        <p:nvGrpSpPr>
          <p:cNvPr id="35" name="Grupo 34">
            <a:extLst>
              <a:ext uri="{FF2B5EF4-FFF2-40B4-BE49-F238E27FC236}">
                <a16:creationId xmlns:a16="http://schemas.microsoft.com/office/drawing/2014/main" id="{2FE6A013-2FEC-F54E-ABF1-C2FB844AEB07}"/>
              </a:ext>
            </a:extLst>
          </p:cNvPr>
          <p:cNvGrpSpPr/>
          <p:nvPr/>
        </p:nvGrpSpPr>
        <p:grpSpPr>
          <a:xfrm>
            <a:off x="0" y="274568"/>
            <a:ext cx="2820855" cy="506243"/>
            <a:chOff x="-32068" y="2974289"/>
            <a:chExt cx="2820855" cy="506243"/>
          </a:xfrm>
        </p:grpSpPr>
        <p:sp>
          <p:nvSpPr>
            <p:cNvPr id="36" name="Freeform 28">
              <a:extLst>
                <a:ext uri="{FF2B5EF4-FFF2-40B4-BE49-F238E27FC236}">
                  <a16:creationId xmlns:a16="http://schemas.microsoft.com/office/drawing/2014/main" id="{D752A484-F071-C744-9742-BB32022EDAA9}"/>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37" name="Freeform 33">
              <a:extLst>
                <a:ext uri="{FF2B5EF4-FFF2-40B4-BE49-F238E27FC236}">
                  <a16:creationId xmlns:a16="http://schemas.microsoft.com/office/drawing/2014/main" id="{5D196611-7C50-BC48-A926-A24D86219639}"/>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38" name="Freeform 38">
              <a:extLst>
                <a:ext uri="{FF2B5EF4-FFF2-40B4-BE49-F238E27FC236}">
                  <a16:creationId xmlns:a16="http://schemas.microsoft.com/office/drawing/2014/main" id="{88FD5DD4-F95E-3B4D-97EF-B8C776756CD5}"/>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39" name="CuadroTexto 38">
            <a:extLst>
              <a:ext uri="{FF2B5EF4-FFF2-40B4-BE49-F238E27FC236}">
                <a16:creationId xmlns:a16="http://schemas.microsoft.com/office/drawing/2014/main" id="{D5121522-747E-6A4E-9719-1D5641D45919}"/>
              </a:ext>
            </a:extLst>
          </p:cNvPr>
          <p:cNvSpPr txBox="1"/>
          <p:nvPr/>
        </p:nvSpPr>
        <p:spPr>
          <a:xfrm>
            <a:off x="117477" y="393671"/>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40" name="CuadroTexto 39">
            <a:extLst>
              <a:ext uri="{FF2B5EF4-FFF2-40B4-BE49-F238E27FC236}">
                <a16:creationId xmlns:a16="http://schemas.microsoft.com/office/drawing/2014/main" id="{D863B49A-5BE9-9945-9958-2407B1E4C264}"/>
              </a:ext>
            </a:extLst>
          </p:cNvPr>
          <p:cNvSpPr txBox="1"/>
          <p:nvPr/>
        </p:nvSpPr>
        <p:spPr>
          <a:xfrm>
            <a:off x="3093855" y="400572"/>
            <a:ext cx="3512628" cy="369332"/>
          </a:xfrm>
          <a:prstGeom prst="rect">
            <a:avLst/>
          </a:prstGeom>
          <a:noFill/>
        </p:spPr>
        <p:txBody>
          <a:bodyPr wrap="none" lIns="91440" tIns="45720" rIns="91440" bIns="45720" rtlCol="0" anchor="t">
            <a:spAutoFit/>
          </a:bodyPr>
          <a:lstStyle/>
          <a:p>
            <a:r>
              <a:rPr lang="es-ES_tradnl" dirty="0">
                <a:solidFill>
                  <a:schemeClr val="bg1"/>
                </a:solidFill>
                <a:latin typeface="Avenir Book"/>
              </a:rPr>
              <a:t>Cifras en Chile: Tomando Conciencia</a:t>
            </a:r>
            <a:endParaRPr lang="es-ES_tradnl"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684094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4" y="0"/>
            <a:ext cx="12232084" cy="6881534"/>
          </a:xfrm>
          <a:prstGeom prst="rect">
            <a:avLst/>
          </a:prstGeom>
        </p:spPr>
      </p:pic>
      <p:sp>
        <p:nvSpPr>
          <p:cNvPr id="11" name="Rectángulo 10">
            <a:extLst>
              <a:ext uri="{FF2B5EF4-FFF2-40B4-BE49-F238E27FC236}">
                <a16:creationId xmlns:a16="http://schemas.microsoft.com/office/drawing/2014/main" id="{6F073004-9489-7B4F-AC64-B70F1DD2962D}"/>
              </a:ext>
            </a:extLst>
          </p:cNvPr>
          <p:cNvSpPr/>
          <p:nvPr/>
        </p:nvSpPr>
        <p:spPr>
          <a:xfrm>
            <a:off x="-40084" y="-53008"/>
            <a:ext cx="12320984" cy="1512941"/>
          </a:xfrm>
          <a:prstGeom prst="rect">
            <a:avLst/>
          </a:prstGeom>
          <a:gradFill>
            <a:gsLst>
              <a:gs pos="36000">
                <a:srgbClr val="00957E">
                  <a:alpha val="66000"/>
                </a:srgbClr>
              </a:gs>
              <a:gs pos="100000">
                <a:srgbClr val="0082C9"/>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lumMod val="65000"/>
                  <a:lumOff val="35000"/>
                </a:schemeClr>
              </a:solidFill>
            </a:endParaRPr>
          </a:p>
        </p:txBody>
      </p:sp>
      <p:sp>
        <p:nvSpPr>
          <p:cNvPr id="13" name="CuadroTexto 12">
            <a:extLst>
              <a:ext uri="{FF2B5EF4-FFF2-40B4-BE49-F238E27FC236}">
                <a16:creationId xmlns:a16="http://schemas.microsoft.com/office/drawing/2014/main" id="{1FB2C8C0-263E-7E43-94EA-2843362FD1D2}"/>
              </a:ext>
            </a:extLst>
          </p:cNvPr>
          <p:cNvSpPr txBox="1"/>
          <p:nvPr/>
        </p:nvSpPr>
        <p:spPr>
          <a:xfrm>
            <a:off x="700319" y="202661"/>
            <a:ext cx="4295002" cy="1077218"/>
          </a:xfrm>
          <a:prstGeom prst="rect">
            <a:avLst/>
          </a:prstGeom>
          <a:noFill/>
        </p:spPr>
        <p:txBody>
          <a:bodyPr wrap="square" rtlCol="0">
            <a:spAutoFit/>
          </a:bodyPr>
          <a:lstStyle/>
          <a:p>
            <a:r>
              <a:rPr lang="es-ES_tradnl" sz="3200" b="1" spc="300" dirty="0">
                <a:solidFill>
                  <a:schemeClr val="bg1"/>
                </a:solidFill>
                <a:latin typeface="Avenir Book" panose="02000503020000020003" pitchFamily="2" charset="0"/>
              </a:rPr>
              <a:t>¿Qué estamos haciendo?</a:t>
            </a:r>
          </a:p>
        </p:txBody>
      </p:sp>
      <p:pic>
        <p:nvPicPr>
          <p:cNvPr id="16" name="Imagen 15">
            <a:extLst>
              <a:ext uri="{FF2B5EF4-FFF2-40B4-BE49-F238E27FC236}">
                <a16:creationId xmlns:a16="http://schemas.microsoft.com/office/drawing/2014/main" id="{684BA965-E888-8F45-9113-6DFF17072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615" y="458887"/>
            <a:ext cx="2769296" cy="489149"/>
          </a:xfrm>
          <a:prstGeom prst="rect">
            <a:avLst/>
          </a:prstGeom>
        </p:spPr>
      </p:pic>
      <p:grpSp>
        <p:nvGrpSpPr>
          <p:cNvPr id="17" name="Grupo 16">
            <a:extLst>
              <a:ext uri="{FF2B5EF4-FFF2-40B4-BE49-F238E27FC236}">
                <a16:creationId xmlns:a16="http://schemas.microsoft.com/office/drawing/2014/main" id="{CDE587FA-2C2A-8D41-9E70-93E3B5572837}"/>
              </a:ext>
            </a:extLst>
          </p:cNvPr>
          <p:cNvGrpSpPr/>
          <p:nvPr/>
        </p:nvGrpSpPr>
        <p:grpSpPr>
          <a:xfrm>
            <a:off x="-128984" y="5892870"/>
            <a:ext cx="10485192" cy="486191"/>
            <a:chOff x="-32068" y="2974289"/>
            <a:chExt cx="2820855" cy="506243"/>
          </a:xfrm>
        </p:grpSpPr>
        <p:sp>
          <p:nvSpPr>
            <p:cNvPr id="19" name="Freeform 28">
              <a:extLst>
                <a:ext uri="{FF2B5EF4-FFF2-40B4-BE49-F238E27FC236}">
                  <a16:creationId xmlns:a16="http://schemas.microsoft.com/office/drawing/2014/main" id="{C9D99D95-9C90-8441-B591-0FE955645ED1}"/>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20" name="Freeform 33">
              <a:extLst>
                <a:ext uri="{FF2B5EF4-FFF2-40B4-BE49-F238E27FC236}">
                  <a16:creationId xmlns:a16="http://schemas.microsoft.com/office/drawing/2014/main" id="{E5133743-3791-3544-A562-5FA16A5B6C95}"/>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21" name="Freeform 38">
              <a:extLst>
                <a:ext uri="{FF2B5EF4-FFF2-40B4-BE49-F238E27FC236}">
                  <a16:creationId xmlns:a16="http://schemas.microsoft.com/office/drawing/2014/main" id="{353B586B-EF69-094E-B361-15DEB023F3B4}"/>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2" name="Rectángulo 21">
            <a:extLst>
              <a:ext uri="{FF2B5EF4-FFF2-40B4-BE49-F238E27FC236}">
                <a16:creationId xmlns:a16="http://schemas.microsoft.com/office/drawing/2014/main" id="{4A72CCBC-CE70-5E48-A64E-08E99CED7F06}"/>
              </a:ext>
            </a:extLst>
          </p:cNvPr>
          <p:cNvSpPr/>
          <p:nvPr/>
        </p:nvSpPr>
        <p:spPr>
          <a:xfrm>
            <a:off x="-126635" y="5892870"/>
            <a:ext cx="5870550" cy="954107"/>
          </a:xfrm>
          <a:prstGeom prst="rect">
            <a:avLst/>
          </a:prstGeom>
        </p:spPr>
        <p:txBody>
          <a:bodyPr wrap="square">
            <a:spAutoFit/>
          </a:bodyPr>
          <a:lstStyle/>
          <a:p>
            <a:pPr algn="ctr"/>
            <a:r>
              <a:rPr lang="es-ES_tradnl" sz="2800" b="1" spc="300" dirty="0">
                <a:solidFill>
                  <a:schemeClr val="tx1">
                    <a:lumMod val="50000"/>
                    <a:lumOff val="50000"/>
                  </a:schemeClr>
                </a:solidFill>
                <a:latin typeface="Avenir Book" panose="02000503020000020003" pitchFamily="2" charset="0"/>
              </a:rPr>
              <a:t>El Estado del Manejo de Residuos</a:t>
            </a:r>
          </a:p>
        </p:txBody>
      </p:sp>
    </p:spTree>
    <p:extLst>
      <p:ext uri="{BB962C8B-B14F-4D97-AF65-F5344CB8AC3E}">
        <p14:creationId xmlns:p14="http://schemas.microsoft.com/office/powerpoint/2010/main" val="56304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
            <a:extLst>
              <a:ext uri="{FF2B5EF4-FFF2-40B4-BE49-F238E27FC236}">
                <a16:creationId xmlns:a16="http://schemas.microsoft.com/office/drawing/2014/main" id="{6FC46504-11DD-1147-B26A-E592ED187223}"/>
              </a:ext>
            </a:extLst>
          </p:cNvPr>
          <p:cNvPicPr>
            <a:picLocks noChangeAspect="1"/>
          </p:cNvPicPr>
          <p:nvPr/>
        </p:nvPicPr>
        <p:blipFill>
          <a:blip r:embed="rId2"/>
          <a:stretch>
            <a:fillRect/>
          </a:stretch>
        </p:blipFill>
        <p:spPr>
          <a:xfrm>
            <a:off x="0" y="-63078"/>
            <a:ext cx="12260804" cy="6858000"/>
          </a:xfrm>
          <a:prstGeom prst="rect">
            <a:avLst/>
          </a:prstGeom>
          <a:effectLst>
            <a:outerShdw blurRad="50800" dist="50800" dir="5400000" algn="ctr" rotWithShape="0">
              <a:srgbClr val="000000">
                <a:alpha val="56000"/>
              </a:srgbClr>
            </a:outerShdw>
          </a:effectLst>
        </p:spPr>
      </p:pic>
      <p:pic>
        <p:nvPicPr>
          <p:cNvPr id="11266" name="Picture 2" descr="garbage evolution by sayabolink">
            <a:extLst>
              <a:ext uri="{FF2B5EF4-FFF2-40B4-BE49-F238E27FC236}">
                <a16:creationId xmlns:a16="http://schemas.microsoft.com/office/drawing/2014/main" id="{2247A5C5-CDE0-41F5-B4BA-46290AB9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711" y="1653375"/>
            <a:ext cx="6987789" cy="465852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07B64DD8-A115-1A4E-A010-EE2A8920AC29}"/>
              </a:ext>
            </a:extLst>
          </p:cNvPr>
          <p:cNvGrpSpPr/>
          <p:nvPr/>
        </p:nvGrpSpPr>
        <p:grpSpPr>
          <a:xfrm>
            <a:off x="-68806" y="405908"/>
            <a:ext cx="12900164" cy="784499"/>
            <a:chOff x="-32068" y="2974289"/>
            <a:chExt cx="2820855" cy="506243"/>
          </a:xfrm>
        </p:grpSpPr>
        <p:sp>
          <p:nvSpPr>
            <p:cNvPr id="6" name="Freeform 28">
              <a:extLst>
                <a:ext uri="{FF2B5EF4-FFF2-40B4-BE49-F238E27FC236}">
                  <a16:creationId xmlns:a16="http://schemas.microsoft.com/office/drawing/2014/main" id="{FD0AC5D2-D74D-ED40-A872-A140F98B3C0E}"/>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2DD094C2-FD83-B94A-AEBD-96C9000E2CEF}"/>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ACFE306F-835D-FE41-A636-52F4FE764B8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1" name="Título 1">
            <a:extLst>
              <a:ext uri="{FF2B5EF4-FFF2-40B4-BE49-F238E27FC236}">
                <a16:creationId xmlns:a16="http://schemas.microsoft.com/office/drawing/2014/main" id="{BE4EBDB2-307E-A448-A344-39C512E270FA}"/>
              </a:ext>
            </a:extLst>
          </p:cNvPr>
          <p:cNvSpPr>
            <a:spLocks noGrp="1"/>
          </p:cNvSpPr>
          <p:nvPr>
            <p:ph type="title"/>
          </p:nvPr>
        </p:nvSpPr>
        <p:spPr>
          <a:xfrm>
            <a:off x="-1479704" y="385855"/>
            <a:ext cx="11697007" cy="892098"/>
          </a:xfrm>
        </p:spPr>
        <p:txBody>
          <a:bodyPr>
            <a:normAutofit/>
          </a:bodyPr>
          <a:lstStyle/>
          <a:p>
            <a:pPr algn="ctr"/>
            <a:r>
              <a:rPr lang="es-CL" sz="3200" b="1" dirty="0">
                <a:solidFill>
                  <a:schemeClr val="tx1">
                    <a:lumMod val="50000"/>
                    <a:lumOff val="50000"/>
                  </a:schemeClr>
                </a:solidFill>
                <a:latin typeface="Avenir Book" panose="02000503020000020003" pitchFamily="2" charset="0"/>
              </a:rPr>
              <a:t>EVOLUCIÓN DE LA GESTIÓN DE RESIDUOS</a:t>
            </a:r>
          </a:p>
        </p:txBody>
      </p:sp>
    </p:spTree>
    <p:extLst>
      <p:ext uri="{BB962C8B-B14F-4D97-AF65-F5344CB8AC3E}">
        <p14:creationId xmlns:p14="http://schemas.microsoft.com/office/powerpoint/2010/main" val="1788400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
            <a:extLst>
              <a:ext uri="{FF2B5EF4-FFF2-40B4-BE49-F238E27FC236}">
                <a16:creationId xmlns:a16="http://schemas.microsoft.com/office/drawing/2014/main" id="{9F93A93B-C520-504C-81F7-4920FD4E73B6}"/>
              </a:ext>
            </a:extLst>
          </p:cNvPr>
          <p:cNvPicPr>
            <a:picLocks noChangeAspect="1"/>
          </p:cNvPicPr>
          <p:nvPr/>
        </p:nvPicPr>
        <p:blipFill>
          <a:blip r:embed="rId2"/>
          <a:stretch>
            <a:fillRect/>
          </a:stretch>
        </p:blipFill>
        <p:spPr>
          <a:xfrm>
            <a:off x="0" y="-63078"/>
            <a:ext cx="12260804" cy="6858000"/>
          </a:xfrm>
          <a:prstGeom prst="rect">
            <a:avLst/>
          </a:prstGeom>
          <a:effectLst>
            <a:outerShdw blurRad="50800" dist="50800" dir="5400000" algn="ctr" rotWithShape="0">
              <a:srgbClr val="000000">
                <a:alpha val="56000"/>
              </a:srgbClr>
            </a:outerShdw>
          </a:effectLst>
        </p:spPr>
      </p:pic>
      <p:pic>
        <p:nvPicPr>
          <p:cNvPr id="2053" name="Picture 2" descr="https://noticias.coches.com/wp-content/uploads/2012/12/camion_basura_caballos-650x379.jpg">
            <a:extLst>
              <a:ext uri="{FF2B5EF4-FFF2-40B4-BE49-F238E27FC236}">
                <a16:creationId xmlns:a16="http://schemas.microsoft.com/office/drawing/2014/main" id="{7584A277-239F-4F46-A1EC-B27F16C7F7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9869" y="1382171"/>
            <a:ext cx="8579331" cy="49974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a:extLst>
              <a:ext uri="{FF2B5EF4-FFF2-40B4-BE49-F238E27FC236}">
                <a16:creationId xmlns:a16="http://schemas.microsoft.com/office/drawing/2014/main" id="{2F8DE9C0-1CB5-344E-AD37-C73679D9D87F}"/>
              </a:ext>
            </a:extLst>
          </p:cNvPr>
          <p:cNvGrpSpPr/>
          <p:nvPr/>
        </p:nvGrpSpPr>
        <p:grpSpPr>
          <a:xfrm>
            <a:off x="-8918" y="279997"/>
            <a:ext cx="12829981" cy="784499"/>
            <a:chOff x="-32068" y="2974289"/>
            <a:chExt cx="2820855" cy="506243"/>
          </a:xfrm>
        </p:grpSpPr>
        <p:sp>
          <p:nvSpPr>
            <p:cNvPr id="5" name="Freeform 28">
              <a:extLst>
                <a:ext uri="{FF2B5EF4-FFF2-40B4-BE49-F238E27FC236}">
                  <a16:creationId xmlns:a16="http://schemas.microsoft.com/office/drawing/2014/main" id="{1B56C7E1-B951-134C-8C30-A74D9BB6ECD1}"/>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6" name="Freeform 33">
              <a:extLst>
                <a:ext uri="{FF2B5EF4-FFF2-40B4-BE49-F238E27FC236}">
                  <a16:creationId xmlns:a16="http://schemas.microsoft.com/office/drawing/2014/main" id="{6EAA8589-6C8F-BF43-A222-5B23F36B6763}"/>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7" name="Freeform 38">
              <a:extLst>
                <a:ext uri="{FF2B5EF4-FFF2-40B4-BE49-F238E27FC236}">
                  <a16:creationId xmlns:a16="http://schemas.microsoft.com/office/drawing/2014/main" id="{8BCB5C13-B2EC-E249-AD28-A3BBCD0D68A7}"/>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8" name="Título 1">
            <a:extLst>
              <a:ext uri="{FF2B5EF4-FFF2-40B4-BE49-F238E27FC236}">
                <a16:creationId xmlns:a16="http://schemas.microsoft.com/office/drawing/2014/main" id="{9F316D00-0A1D-7D48-A64A-CC7ABB10937F}"/>
              </a:ext>
            </a:extLst>
          </p:cNvPr>
          <p:cNvSpPr>
            <a:spLocks noGrp="1"/>
          </p:cNvSpPr>
          <p:nvPr>
            <p:ph type="title"/>
          </p:nvPr>
        </p:nvSpPr>
        <p:spPr>
          <a:xfrm>
            <a:off x="-1416204" y="217094"/>
            <a:ext cx="11486455" cy="892098"/>
          </a:xfrm>
        </p:spPr>
        <p:txBody>
          <a:bodyPr>
            <a:normAutofit/>
          </a:bodyPr>
          <a:lstStyle/>
          <a:p>
            <a:pPr algn="ctr"/>
            <a:r>
              <a:rPr lang="es-CL" sz="3200" b="1" dirty="0">
                <a:solidFill>
                  <a:schemeClr val="tx1">
                    <a:lumMod val="50000"/>
                    <a:lumOff val="50000"/>
                  </a:schemeClr>
                </a:solidFill>
                <a:latin typeface="Avenir Book" panose="02000503020000020003" pitchFamily="2" charset="0"/>
              </a:rPr>
              <a:t>EVOLUCIÓN DE LA GESTIÓN DE RESIDUOS</a:t>
            </a:r>
          </a:p>
        </p:txBody>
      </p:sp>
    </p:spTree>
    <p:extLst>
      <p:ext uri="{BB962C8B-B14F-4D97-AF65-F5344CB8AC3E}">
        <p14:creationId xmlns:p14="http://schemas.microsoft.com/office/powerpoint/2010/main" val="3308654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atrón de fondo&#10;&#10;Descripción generada automáticamente">
            <a:extLst>
              <a:ext uri="{FF2B5EF4-FFF2-40B4-BE49-F238E27FC236}">
                <a16:creationId xmlns:a16="http://schemas.microsoft.com/office/drawing/2014/main" id="{C166C50D-7446-A84D-94AD-EE49CBA127F0}"/>
              </a:ext>
            </a:extLst>
          </p:cNvPr>
          <p:cNvPicPr>
            <a:picLocks noChangeAspect="1"/>
          </p:cNvPicPr>
          <p:nvPr/>
        </p:nvPicPr>
        <p:blipFill>
          <a:blip r:embed="rId2"/>
          <a:stretch>
            <a:fillRect/>
          </a:stretch>
        </p:blipFill>
        <p:spPr>
          <a:xfrm>
            <a:off x="-34402" y="0"/>
            <a:ext cx="12260804" cy="6858000"/>
          </a:xfrm>
          <a:prstGeom prst="rect">
            <a:avLst/>
          </a:prstGeom>
          <a:effectLst>
            <a:outerShdw blurRad="50800" dist="50800" dir="5400000" algn="ctr" rotWithShape="0">
              <a:srgbClr val="000000">
                <a:alpha val="56000"/>
              </a:srgbClr>
            </a:outerShdw>
          </a:effectLst>
        </p:spPr>
      </p:pic>
      <p:sp>
        <p:nvSpPr>
          <p:cNvPr id="6" name="CuadroTexto 5">
            <a:extLst>
              <a:ext uri="{FF2B5EF4-FFF2-40B4-BE49-F238E27FC236}">
                <a16:creationId xmlns:a16="http://schemas.microsoft.com/office/drawing/2014/main" id="{9AFF2CA0-3A45-AA43-BB7D-19BC8D67880E}"/>
              </a:ext>
            </a:extLst>
          </p:cNvPr>
          <p:cNvSpPr txBox="1"/>
          <p:nvPr/>
        </p:nvSpPr>
        <p:spPr>
          <a:xfrm>
            <a:off x="1482174" y="3022263"/>
            <a:ext cx="9227652" cy="2677656"/>
          </a:xfrm>
          <a:prstGeom prst="rect">
            <a:avLst/>
          </a:prstGeom>
          <a:noFill/>
        </p:spPr>
        <p:txBody>
          <a:bodyPr wrap="square" rtlCol="0">
            <a:spAutoFit/>
          </a:bodyPr>
          <a:lstStyle/>
          <a:p>
            <a:endParaRPr lang="es-AR" sz="2800" b="1" dirty="0">
              <a:solidFill>
                <a:schemeClr val="bg1"/>
              </a:solidFill>
              <a:latin typeface="Avenir Book" panose="02000503020000020003" pitchFamily="2" charset="0"/>
            </a:endParaRPr>
          </a:p>
          <a:p>
            <a:endParaRPr lang="es-AR" sz="2800" b="1" dirty="0">
              <a:solidFill>
                <a:schemeClr val="bg1"/>
              </a:solidFill>
              <a:latin typeface="Avenir Book" panose="02000503020000020003" pitchFamily="2" charset="0"/>
            </a:endParaRPr>
          </a:p>
          <a:p>
            <a:r>
              <a:rPr lang="es-AR" sz="2800" b="1" dirty="0">
                <a:solidFill>
                  <a:schemeClr val="bg1"/>
                </a:solidFill>
                <a:latin typeface="Avenir Black" panose="02000503020000020003" pitchFamily="2" charset="0"/>
              </a:rPr>
              <a:t>Entendemos</a:t>
            </a:r>
            <a:r>
              <a:rPr lang="es-AR" sz="2800" b="1" dirty="0">
                <a:solidFill>
                  <a:schemeClr val="bg1"/>
                </a:solidFill>
                <a:latin typeface="Avenir Book" panose="02000503020000020003" pitchFamily="2" charset="0"/>
              </a:rPr>
              <a:t> las </a:t>
            </a:r>
            <a:r>
              <a:rPr lang="es-AR" sz="2800" b="1" dirty="0">
                <a:solidFill>
                  <a:schemeClr val="bg1"/>
                </a:solidFill>
                <a:latin typeface="Avenir Black" panose="02000503020000020003" pitchFamily="2" charset="0"/>
              </a:rPr>
              <a:t>necesidades reales </a:t>
            </a:r>
            <a:r>
              <a:rPr lang="es-AR" sz="2800" dirty="0">
                <a:solidFill>
                  <a:schemeClr val="bg1"/>
                </a:solidFill>
                <a:latin typeface="Avenir Book" panose="02000503020000020003" pitchFamily="2" charset="0"/>
              </a:rPr>
              <a:t>de los usuarios de nuestros Clientes y les </a:t>
            </a:r>
            <a:r>
              <a:rPr lang="es-AR" sz="2800" b="1" dirty="0">
                <a:solidFill>
                  <a:schemeClr val="bg1"/>
                </a:solidFill>
                <a:latin typeface="Avenir Black" panose="02000503020000020003" pitchFamily="2" charset="0"/>
              </a:rPr>
              <a:t>ofrecemos Soluciones </a:t>
            </a:r>
            <a:r>
              <a:rPr lang="es-AR" sz="2800" b="1" dirty="0">
                <a:solidFill>
                  <a:schemeClr val="bg1"/>
                </a:solidFill>
                <a:latin typeface="Avenir Book" panose="02000503020000020003" pitchFamily="2" charset="0"/>
              </a:rPr>
              <a:t>Innovadoras a medida, acercando a nuestros clientes con sus usuarios </a:t>
            </a:r>
            <a:r>
              <a:rPr lang="es-AR" sz="2800" b="1" dirty="0">
                <a:solidFill>
                  <a:schemeClr val="bg1"/>
                </a:solidFill>
                <a:latin typeface="Avenir Black" panose="02000503020000020003" pitchFamily="2" charset="0"/>
              </a:rPr>
              <a:t>mediante el uso de la Tecnología.</a:t>
            </a:r>
          </a:p>
        </p:txBody>
      </p:sp>
      <p:pic>
        <p:nvPicPr>
          <p:cNvPr id="7" name="Imagen 6" descr="Dibujo con letras blancas&#10;&#10;Descripción generada automáticamente con confianza media">
            <a:extLst>
              <a:ext uri="{FF2B5EF4-FFF2-40B4-BE49-F238E27FC236}">
                <a16:creationId xmlns:a16="http://schemas.microsoft.com/office/drawing/2014/main" id="{F774BA38-BB57-0247-BAA2-0DF98FD8F7CF}"/>
              </a:ext>
            </a:extLst>
          </p:cNvPr>
          <p:cNvPicPr>
            <a:picLocks noChangeAspect="1"/>
          </p:cNvPicPr>
          <p:nvPr/>
        </p:nvPicPr>
        <p:blipFill>
          <a:blip r:embed="rId3"/>
          <a:stretch>
            <a:fillRect/>
          </a:stretch>
        </p:blipFill>
        <p:spPr>
          <a:xfrm>
            <a:off x="4530376" y="593259"/>
            <a:ext cx="3559516" cy="629761"/>
          </a:xfrm>
          <a:prstGeom prst="rect">
            <a:avLst/>
          </a:prstGeom>
        </p:spPr>
      </p:pic>
      <p:grpSp>
        <p:nvGrpSpPr>
          <p:cNvPr id="12" name="Grupo 11">
            <a:extLst>
              <a:ext uri="{FF2B5EF4-FFF2-40B4-BE49-F238E27FC236}">
                <a16:creationId xmlns:a16="http://schemas.microsoft.com/office/drawing/2014/main" id="{BB874004-5C48-6A4B-999F-297C474EACE2}"/>
              </a:ext>
            </a:extLst>
          </p:cNvPr>
          <p:cNvGrpSpPr/>
          <p:nvPr/>
        </p:nvGrpSpPr>
        <p:grpSpPr>
          <a:xfrm>
            <a:off x="-176052" y="2156282"/>
            <a:ext cx="12316200" cy="885182"/>
            <a:chOff x="-32068" y="2974289"/>
            <a:chExt cx="2820855" cy="506243"/>
          </a:xfrm>
        </p:grpSpPr>
        <p:sp>
          <p:nvSpPr>
            <p:cNvPr id="13" name="Freeform 28">
              <a:extLst>
                <a:ext uri="{FF2B5EF4-FFF2-40B4-BE49-F238E27FC236}">
                  <a16:creationId xmlns:a16="http://schemas.microsoft.com/office/drawing/2014/main" id="{3553C1BF-0D3E-884B-843D-C62591DA78FB}"/>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4" name="Freeform 33">
              <a:extLst>
                <a:ext uri="{FF2B5EF4-FFF2-40B4-BE49-F238E27FC236}">
                  <a16:creationId xmlns:a16="http://schemas.microsoft.com/office/drawing/2014/main" id="{182FBC61-E65B-0C43-A50A-5BDFFA03D6B3}"/>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5" name="Freeform 38">
              <a:extLst>
                <a:ext uri="{FF2B5EF4-FFF2-40B4-BE49-F238E27FC236}">
                  <a16:creationId xmlns:a16="http://schemas.microsoft.com/office/drawing/2014/main" id="{6192AB21-DD4B-2841-B3DA-38E856315EAC}"/>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6" name="CuadroTexto 15">
            <a:extLst>
              <a:ext uri="{FF2B5EF4-FFF2-40B4-BE49-F238E27FC236}">
                <a16:creationId xmlns:a16="http://schemas.microsoft.com/office/drawing/2014/main" id="{1F2A8FF2-9D36-7641-B7C7-1170144D4417}"/>
              </a:ext>
            </a:extLst>
          </p:cNvPr>
          <p:cNvSpPr txBox="1"/>
          <p:nvPr/>
        </p:nvSpPr>
        <p:spPr>
          <a:xfrm>
            <a:off x="887490" y="2392623"/>
            <a:ext cx="10417019" cy="738664"/>
          </a:xfrm>
          <a:prstGeom prst="rect">
            <a:avLst/>
          </a:prstGeom>
          <a:noFill/>
        </p:spPr>
        <p:txBody>
          <a:bodyPr wrap="none" rtlCol="0">
            <a:spAutoFit/>
          </a:bodyPr>
          <a:lstStyle/>
          <a:p>
            <a:r>
              <a:rPr lang="es-AR" sz="2400" b="1" dirty="0">
                <a:solidFill>
                  <a:schemeClr val="tx1">
                    <a:lumMod val="50000"/>
                    <a:lumOff val="50000"/>
                  </a:schemeClr>
                </a:solidFill>
                <a:latin typeface="Avenir Book" panose="02000503020000020003" pitchFamily="2" charset="0"/>
              </a:rPr>
              <a:t>Somos integradores Tecnológicos enfocados en la Experiencia del usuario</a:t>
            </a:r>
          </a:p>
          <a:p>
            <a:endParaRPr lang="es-ES_tradnl" dirty="0">
              <a:solidFill>
                <a:schemeClr val="tx1">
                  <a:lumMod val="50000"/>
                  <a:lumOff val="50000"/>
                </a:schemeClr>
              </a:solidFill>
            </a:endParaRPr>
          </a:p>
        </p:txBody>
      </p:sp>
    </p:spTree>
    <p:extLst>
      <p:ext uri="{BB962C8B-B14F-4D97-AF65-F5344CB8AC3E}">
        <p14:creationId xmlns:p14="http://schemas.microsoft.com/office/powerpoint/2010/main" val="3986059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waste in the past">
            <a:extLst>
              <a:ext uri="{FF2B5EF4-FFF2-40B4-BE49-F238E27FC236}">
                <a16:creationId xmlns:a16="http://schemas.microsoft.com/office/drawing/2014/main" id="{1E861358-3742-48CE-9F1C-3E642B2C4B4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6667"/>
          <a:stretch/>
        </p:blipFill>
        <p:spPr bwMode="auto">
          <a:xfrm>
            <a:off x="20" y="-17307"/>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BFFF2A0C-20AB-384F-BF7E-623B387DF97F}"/>
              </a:ext>
            </a:extLst>
          </p:cNvPr>
          <p:cNvSpPr txBox="1">
            <a:spLocks/>
          </p:cNvSpPr>
          <p:nvPr/>
        </p:nvSpPr>
        <p:spPr>
          <a:xfrm>
            <a:off x="890236" y="14765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2800" dirty="0"/>
          </a:p>
        </p:txBody>
      </p:sp>
      <p:grpSp>
        <p:nvGrpSpPr>
          <p:cNvPr id="10" name="Grupo 9">
            <a:extLst>
              <a:ext uri="{FF2B5EF4-FFF2-40B4-BE49-F238E27FC236}">
                <a16:creationId xmlns:a16="http://schemas.microsoft.com/office/drawing/2014/main" id="{1E432B9A-BC98-284B-A4AF-F47A9C8BB69F}"/>
              </a:ext>
            </a:extLst>
          </p:cNvPr>
          <p:cNvGrpSpPr/>
          <p:nvPr/>
        </p:nvGrpSpPr>
        <p:grpSpPr>
          <a:xfrm>
            <a:off x="-85415" y="353581"/>
            <a:ext cx="6233451" cy="784499"/>
            <a:chOff x="-32068" y="2974289"/>
            <a:chExt cx="2820855" cy="506243"/>
          </a:xfrm>
        </p:grpSpPr>
        <p:sp>
          <p:nvSpPr>
            <p:cNvPr id="11" name="Freeform 28">
              <a:extLst>
                <a:ext uri="{FF2B5EF4-FFF2-40B4-BE49-F238E27FC236}">
                  <a16:creationId xmlns:a16="http://schemas.microsoft.com/office/drawing/2014/main" id="{2EDB282C-3A2A-7642-943F-5C553BAA0E15}"/>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2" name="Freeform 33">
              <a:extLst>
                <a:ext uri="{FF2B5EF4-FFF2-40B4-BE49-F238E27FC236}">
                  <a16:creationId xmlns:a16="http://schemas.microsoft.com/office/drawing/2014/main" id="{95496F72-AF6E-AF4E-BADC-E6C0A1050BFF}"/>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3" name="Freeform 38">
              <a:extLst>
                <a:ext uri="{FF2B5EF4-FFF2-40B4-BE49-F238E27FC236}">
                  <a16:creationId xmlns:a16="http://schemas.microsoft.com/office/drawing/2014/main" id="{C3929AAC-05BB-184F-941A-18E430D4F9B3}"/>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4" name="Título 1">
            <a:extLst>
              <a:ext uri="{FF2B5EF4-FFF2-40B4-BE49-F238E27FC236}">
                <a16:creationId xmlns:a16="http://schemas.microsoft.com/office/drawing/2014/main" id="{4A694C7E-3EE2-0441-8702-35D5454C573B}"/>
              </a:ext>
            </a:extLst>
          </p:cNvPr>
          <p:cNvSpPr txBox="1">
            <a:spLocks/>
          </p:cNvSpPr>
          <p:nvPr/>
        </p:nvSpPr>
        <p:spPr>
          <a:xfrm>
            <a:off x="-3600604" y="353581"/>
            <a:ext cx="11697007" cy="892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chemeClr val="tx1">
                    <a:lumMod val="50000"/>
                    <a:lumOff val="50000"/>
                  </a:schemeClr>
                </a:solidFill>
                <a:latin typeface="Avenir Book" panose="02000503020000020003" pitchFamily="2" charset="0"/>
              </a:rPr>
              <a:t> PRIMERA EVOLUCIÓN</a:t>
            </a:r>
          </a:p>
        </p:txBody>
      </p:sp>
    </p:spTree>
    <p:extLst>
      <p:ext uri="{BB962C8B-B14F-4D97-AF65-F5344CB8AC3E}">
        <p14:creationId xmlns:p14="http://schemas.microsoft.com/office/powerpoint/2010/main" val="3068461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
            <a:extLst>
              <a:ext uri="{FF2B5EF4-FFF2-40B4-BE49-F238E27FC236}">
                <a16:creationId xmlns:a16="http://schemas.microsoft.com/office/drawing/2014/main" id="{E36B3A27-DAC7-ED41-A302-142A7816D21C}"/>
              </a:ext>
            </a:extLst>
          </p:cNvPr>
          <p:cNvPicPr>
            <a:picLocks noChangeAspect="1"/>
          </p:cNvPicPr>
          <p:nvPr/>
        </p:nvPicPr>
        <p:blipFill>
          <a:blip r:embed="rId3"/>
          <a:stretch>
            <a:fillRect/>
          </a:stretch>
        </p:blipFill>
        <p:spPr>
          <a:xfrm>
            <a:off x="0" y="-63078"/>
            <a:ext cx="12260804" cy="6858000"/>
          </a:xfrm>
          <a:prstGeom prst="rect">
            <a:avLst/>
          </a:prstGeom>
          <a:effectLst>
            <a:outerShdw blurRad="50800" dist="50800" dir="5400000" algn="ctr" rotWithShape="0">
              <a:srgbClr val="000000">
                <a:alpha val="56000"/>
              </a:srgbClr>
            </a:outerShdw>
          </a:effectLst>
        </p:spPr>
      </p:pic>
      <p:sp>
        <p:nvSpPr>
          <p:cNvPr id="2" name="Título 1">
            <a:extLst>
              <a:ext uri="{FF2B5EF4-FFF2-40B4-BE49-F238E27FC236}">
                <a16:creationId xmlns:a16="http://schemas.microsoft.com/office/drawing/2014/main" id="{D6FF7E54-FAD0-4F3A-AF6D-DEF8A78BE7C3}"/>
              </a:ext>
            </a:extLst>
          </p:cNvPr>
          <p:cNvSpPr>
            <a:spLocks noGrp="1"/>
          </p:cNvSpPr>
          <p:nvPr>
            <p:ph type="title"/>
          </p:nvPr>
        </p:nvSpPr>
        <p:spPr>
          <a:xfrm>
            <a:off x="2826118" y="2979657"/>
            <a:ext cx="3657600" cy="2887579"/>
          </a:xfrm>
        </p:spPr>
        <p:txBody>
          <a:bodyPr vert="horz" lIns="91440" tIns="45720" rIns="91440" bIns="45720" rtlCol="0" anchor="b">
            <a:normAutofit/>
          </a:bodyPr>
          <a:lstStyle/>
          <a:p>
            <a:pPr algn="r"/>
            <a:r>
              <a:rPr lang="es-CL" sz="4800" i="1" dirty="0">
                <a:solidFill>
                  <a:schemeClr val="bg1"/>
                </a:solidFill>
                <a:latin typeface="Avenir Book" panose="02000503020000020003" pitchFamily="2" charset="0"/>
              </a:rPr>
              <a:t>George Roby Dempster</a:t>
            </a:r>
            <a:r>
              <a:rPr lang="es-CL" i="1" dirty="0">
                <a:solidFill>
                  <a:schemeClr val="bg1"/>
                </a:solidFill>
                <a:latin typeface="Avenir Book" panose="02000503020000020003" pitchFamily="2" charset="0"/>
              </a:rPr>
              <a:t> </a:t>
            </a:r>
            <a:endParaRPr lang="en-US" sz="4800" kern="1200" dirty="0">
              <a:solidFill>
                <a:schemeClr val="bg1"/>
              </a:solidFill>
              <a:latin typeface="Avenir Book" panose="02000503020000020003" pitchFamily="2" charset="0"/>
            </a:endParaRPr>
          </a:p>
        </p:txBody>
      </p:sp>
      <p:pic>
        <p:nvPicPr>
          <p:cNvPr id="3074" name="Picture 2" descr="dempster dumpster">
            <a:extLst>
              <a:ext uri="{FF2B5EF4-FFF2-40B4-BE49-F238E27FC236}">
                <a16:creationId xmlns:a16="http://schemas.microsoft.com/office/drawing/2014/main" id="{DBF7A2B2-63B4-413F-B0C3-62A6E3A8643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016326" y="430683"/>
            <a:ext cx="4587020" cy="58807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219645FE-5B15-3A48-8492-410C22DEDB54}"/>
              </a:ext>
            </a:extLst>
          </p:cNvPr>
          <p:cNvGrpSpPr/>
          <p:nvPr/>
        </p:nvGrpSpPr>
        <p:grpSpPr>
          <a:xfrm>
            <a:off x="250267" y="6088497"/>
            <a:ext cx="6233451" cy="227892"/>
            <a:chOff x="-32068" y="2974289"/>
            <a:chExt cx="2820855" cy="506243"/>
          </a:xfrm>
        </p:grpSpPr>
        <p:sp>
          <p:nvSpPr>
            <p:cNvPr id="6" name="Freeform 28">
              <a:extLst>
                <a:ext uri="{FF2B5EF4-FFF2-40B4-BE49-F238E27FC236}">
                  <a16:creationId xmlns:a16="http://schemas.microsoft.com/office/drawing/2014/main" id="{355B38FA-34CA-724F-A909-F4370E9DD53A}"/>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376A5896-C10F-F643-BC52-6E5CDA72FF9C}"/>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D0A66C72-7DD2-A045-ADD0-2C8D28288C6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304334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dumpster">
            <a:extLst>
              <a:ext uri="{FF2B5EF4-FFF2-40B4-BE49-F238E27FC236}">
                <a16:creationId xmlns:a16="http://schemas.microsoft.com/office/drawing/2014/main" id="{597CF969-F13B-4EA2-AB0C-E7ADA5E2F8F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5954" b="6459"/>
          <a:stretch/>
        </p:blipFill>
        <p:spPr bwMode="auto">
          <a:xfrm>
            <a:off x="28819" y="16903"/>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BFFF2A0C-20AB-384F-BF7E-623B387DF97F}"/>
              </a:ext>
            </a:extLst>
          </p:cNvPr>
          <p:cNvSpPr txBox="1">
            <a:spLocks/>
          </p:cNvSpPr>
          <p:nvPr/>
        </p:nvSpPr>
        <p:spPr>
          <a:xfrm>
            <a:off x="890236" y="14765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2800" dirty="0"/>
          </a:p>
        </p:txBody>
      </p:sp>
      <p:grpSp>
        <p:nvGrpSpPr>
          <p:cNvPr id="5" name="Grupo 4">
            <a:extLst>
              <a:ext uri="{FF2B5EF4-FFF2-40B4-BE49-F238E27FC236}">
                <a16:creationId xmlns:a16="http://schemas.microsoft.com/office/drawing/2014/main" id="{B86289B5-D6A5-2446-BA50-B4E820D0BD50}"/>
              </a:ext>
            </a:extLst>
          </p:cNvPr>
          <p:cNvGrpSpPr/>
          <p:nvPr/>
        </p:nvGrpSpPr>
        <p:grpSpPr>
          <a:xfrm>
            <a:off x="0" y="5714999"/>
            <a:ext cx="12191980" cy="1143001"/>
            <a:chOff x="-32068" y="2974289"/>
            <a:chExt cx="2820855" cy="506243"/>
          </a:xfrm>
        </p:grpSpPr>
        <p:sp>
          <p:nvSpPr>
            <p:cNvPr id="6" name="Freeform 28">
              <a:extLst>
                <a:ext uri="{FF2B5EF4-FFF2-40B4-BE49-F238E27FC236}">
                  <a16:creationId xmlns:a16="http://schemas.microsoft.com/office/drawing/2014/main" id="{A148BB57-5E2F-284B-9D1B-A8F58F3AD410}"/>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C9C465F0-DADC-F24C-86FF-1F99A2C8F3B2}"/>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DD5C6426-5520-C04A-9B4C-56521F61187A}"/>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3" name="CuadroTexto 2">
            <a:extLst>
              <a:ext uri="{FF2B5EF4-FFF2-40B4-BE49-F238E27FC236}">
                <a16:creationId xmlns:a16="http://schemas.microsoft.com/office/drawing/2014/main" id="{0D3662CC-57C3-404F-BAA0-74B5FCFA2AF1}"/>
              </a:ext>
            </a:extLst>
          </p:cNvPr>
          <p:cNvSpPr txBox="1"/>
          <p:nvPr/>
        </p:nvSpPr>
        <p:spPr>
          <a:xfrm>
            <a:off x="232567" y="6092765"/>
            <a:ext cx="4392549" cy="461665"/>
          </a:xfrm>
          <a:prstGeom prst="rect">
            <a:avLst/>
          </a:prstGeom>
          <a:noFill/>
        </p:spPr>
        <p:txBody>
          <a:bodyPr wrap="none" rtlCol="0">
            <a:spAutoFit/>
          </a:bodyPr>
          <a:lstStyle/>
          <a:p>
            <a:r>
              <a:rPr lang="es-ES_tradnl" sz="2400" dirty="0">
                <a:solidFill>
                  <a:schemeClr val="tx1">
                    <a:lumMod val="65000"/>
                    <a:lumOff val="35000"/>
                  </a:schemeClr>
                </a:solidFill>
                <a:latin typeface="Avenir Book" panose="02000503020000020003" pitchFamily="2" charset="0"/>
              </a:rPr>
              <a:t>PRIMER CAMIÓN DE BASURA</a:t>
            </a:r>
          </a:p>
        </p:txBody>
      </p:sp>
      <p:sp>
        <p:nvSpPr>
          <p:cNvPr id="10" name="Título 9">
            <a:extLst>
              <a:ext uri="{FF2B5EF4-FFF2-40B4-BE49-F238E27FC236}">
                <a16:creationId xmlns:a16="http://schemas.microsoft.com/office/drawing/2014/main" id="{5EEC35FC-07A8-D64F-AA8F-3DED472E4622}"/>
              </a:ext>
            </a:extLst>
          </p:cNvPr>
          <p:cNvSpPr>
            <a:spLocks noGrp="1"/>
          </p:cNvSpPr>
          <p:nvPr>
            <p:ph type="title"/>
          </p:nvPr>
        </p:nvSpPr>
        <p:spPr/>
        <p:txBody>
          <a:bodyPr/>
          <a:lstStyle/>
          <a:p>
            <a:endParaRPr lang="es-ES_tradnl" dirty="0"/>
          </a:p>
        </p:txBody>
      </p:sp>
      <p:sp>
        <p:nvSpPr>
          <p:cNvPr id="12" name="Rectángulo 11">
            <a:extLst>
              <a:ext uri="{FF2B5EF4-FFF2-40B4-BE49-F238E27FC236}">
                <a16:creationId xmlns:a16="http://schemas.microsoft.com/office/drawing/2014/main" id="{52C63C4D-8DA2-164E-A782-84D1A716511A}"/>
              </a:ext>
            </a:extLst>
          </p:cNvPr>
          <p:cNvSpPr/>
          <p:nvPr/>
        </p:nvSpPr>
        <p:spPr>
          <a:xfrm>
            <a:off x="5047762" y="6123543"/>
            <a:ext cx="7115419" cy="369332"/>
          </a:xfrm>
          <a:prstGeom prst="rect">
            <a:avLst/>
          </a:prstGeom>
        </p:spPr>
        <p:txBody>
          <a:bodyPr wrap="square">
            <a:spAutoFit/>
          </a:bodyPr>
          <a:lstStyle/>
          <a:p>
            <a:r>
              <a:rPr lang="en-US" dirty="0">
                <a:solidFill>
                  <a:schemeClr val="tx1">
                    <a:lumMod val="65000"/>
                    <a:lumOff val="35000"/>
                  </a:schemeClr>
                </a:solidFill>
                <a:latin typeface="Avenir Book" panose="02000503020000020003" pitchFamily="2" charset="0"/>
              </a:rPr>
              <a:t>El Dempster-Dumpmaster se convirtió en el standard de diseño. </a:t>
            </a:r>
            <a:endParaRPr lang="es-ES_tradnl" dirty="0">
              <a:solidFill>
                <a:schemeClr val="tx1">
                  <a:lumMod val="65000"/>
                  <a:lumOff val="35000"/>
                </a:schemeClr>
              </a:solidFill>
            </a:endParaRPr>
          </a:p>
        </p:txBody>
      </p:sp>
    </p:spTree>
    <p:extLst>
      <p:ext uri="{BB962C8B-B14F-4D97-AF65-F5344CB8AC3E}">
        <p14:creationId xmlns:p14="http://schemas.microsoft.com/office/powerpoint/2010/main" val="562373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atrón de fondo&#10;&#10;Descripción generada automáticament">
            <a:extLst>
              <a:ext uri="{FF2B5EF4-FFF2-40B4-BE49-F238E27FC236}">
                <a16:creationId xmlns:a16="http://schemas.microsoft.com/office/drawing/2014/main" id="{E9549A19-E454-394E-9D37-20E69B6AD36C}"/>
              </a:ext>
            </a:extLst>
          </p:cNvPr>
          <p:cNvPicPr>
            <a:picLocks noChangeAspect="1"/>
          </p:cNvPicPr>
          <p:nvPr/>
        </p:nvPicPr>
        <p:blipFill>
          <a:blip r:embed="rId2"/>
          <a:stretch>
            <a:fillRect/>
          </a:stretch>
        </p:blipFill>
        <p:spPr>
          <a:xfrm>
            <a:off x="-37625" y="-42842"/>
            <a:ext cx="12260804" cy="6858000"/>
          </a:xfrm>
          <a:prstGeom prst="rect">
            <a:avLst/>
          </a:prstGeom>
          <a:effectLst>
            <a:outerShdw blurRad="50800" dist="50800" dir="5400000" algn="ctr" rotWithShape="0">
              <a:srgbClr val="000000">
                <a:alpha val="56000"/>
              </a:srgbClr>
            </a:outerShdw>
          </a:effectLst>
        </p:spPr>
      </p:pic>
      <p:pic>
        <p:nvPicPr>
          <p:cNvPr id="6150" name="Picture 6" descr="http://www.classicrefusetrucks.com/images/FLi/FL29.jpg">
            <a:extLst>
              <a:ext uri="{FF2B5EF4-FFF2-40B4-BE49-F238E27FC236}">
                <a16:creationId xmlns:a16="http://schemas.microsoft.com/office/drawing/2014/main" id="{BF0C5598-9DB4-42CB-99B9-A998E38EA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28" y="1826623"/>
            <a:ext cx="2560464" cy="18947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lassicrefusetrucks.com/images/FLi/FL04.jpg">
            <a:extLst>
              <a:ext uri="{FF2B5EF4-FFF2-40B4-BE49-F238E27FC236}">
                <a16:creationId xmlns:a16="http://schemas.microsoft.com/office/drawing/2014/main" id="{80B7064E-0B0B-41C1-A197-70B011CAA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814" y="1768657"/>
            <a:ext cx="2353718" cy="189474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lassicrefusetrucks.com/images/EZi/EZ40.jpg">
            <a:extLst>
              <a:ext uri="{FF2B5EF4-FFF2-40B4-BE49-F238E27FC236}">
                <a16:creationId xmlns:a16="http://schemas.microsoft.com/office/drawing/2014/main" id="{74BF4D2E-71EF-4F42-8E3D-F84D6D5F0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5020" y="1768656"/>
            <a:ext cx="2595538" cy="189474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sultado de imagen para camiÃ³n de basura chile">
            <a:extLst>
              <a:ext uri="{FF2B5EF4-FFF2-40B4-BE49-F238E27FC236}">
                <a16:creationId xmlns:a16="http://schemas.microsoft.com/office/drawing/2014/main" id="{19C16449-A100-43EF-B82C-C500FDE8C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967" y="4544754"/>
            <a:ext cx="2633565" cy="17579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classicrefusetrucks.com/images/a07i/rECi-03.jpg">
            <a:extLst>
              <a:ext uri="{FF2B5EF4-FFF2-40B4-BE49-F238E27FC236}">
                <a16:creationId xmlns:a16="http://schemas.microsoft.com/office/drawing/2014/main" id="{FB7699EC-1F5E-4A3F-A9D1-9EA980E32A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846" y="4544754"/>
            <a:ext cx="2426772" cy="175941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sultado de imagen para waste truck">
            <a:extLst>
              <a:ext uri="{FF2B5EF4-FFF2-40B4-BE49-F238E27FC236}">
                <a16:creationId xmlns:a16="http://schemas.microsoft.com/office/drawing/2014/main" id="{BB7E4C22-A48B-4B4A-ADC3-4F75B31435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9034" y="4544754"/>
            <a:ext cx="3688120" cy="1613552"/>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BFFF2A0C-20AB-384F-BF7E-623B387DF97F}"/>
              </a:ext>
            </a:extLst>
          </p:cNvPr>
          <p:cNvSpPr txBox="1">
            <a:spLocks/>
          </p:cNvSpPr>
          <p:nvPr/>
        </p:nvSpPr>
        <p:spPr>
          <a:xfrm>
            <a:off x="890236" y="14765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2800" dirty="0"/>
          </a:p>
        </p:txBody>
      </p:sp>
      <p:grpSp>
        <p:nvGrpSpPr>
          <p:cNvPr id="11" name="Grupo 10">
            <a:extLst>
              <a:ext uri="{FF2B5EF4-FFF2-40B4-BE49-F238E27FC236}">
                <a16:creationId xmlns:a16="http://schemas.microsoft.com/office/drawing/2014/main" id="{13E5A77E-9506-BA45-8060-7FBF80E1123C}"/>
              </a:ext>
            </a:extLst>
          </p:cNvPr>
          <p:cNvGrpSpPr/>
          <p:nvPr/>
        </p:nvGrpSpPr>
        <p:grpSpPr>
          <a:xfrm>
            <a:off x="-91065" y="368300"/>
            <a:ext cx="12283065" cy="1046629"/>
            <a:chOff x="-32068" y="2974289"/>
            <a:chExt cx="2820855" cy="506243"/>
          </a:xfrm>
        </p:grpSpPr>
        <p:sp>
          <p:nvSpPr>
            <p:cNvPr id="12" name="Freeform 28">
              <a:extLst>
                <a:ext uri="{FF2B5EF4-FFF2-40B4-BE49-F238E27FC236}">
                  <a16:creationId xmlns:a16="http://schemas.microsoft.com/office/drawing/2014/main" id="{F436E6BB-6B7F-974B-A5CA-65E33D1BCE88}"/>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3" name="Freeform 33">
              <a:extLst>
                <a:ext uri="{FF2B5EF4-FFF2-40B4-BE49-F238E27FC236}">
                  <a16:creationId xmlns:a16="http://schemas.microsoft.com/office/drawing/2014/main" id="{E7FAA08C-E7DE-EF4B-A1B9-F230BB10CCF3}"/>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4" name="Freeform 38">
              <a:extLst>
                <a:ext uri="{FF2B5EF4-FFF2-40B4-BE49-F238E27FC236}">
                  <a16:creationId xmlns:a16="http://schemas.microsoft.com/office/drawing/2014/main" id="{4C1EADD7-C043-AC42-93E9-6F10BB6B8DED}"/>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7" name="Título 1">
            <a:extLst>
              <a:ext uri="{FF2B5EF4-FFF2-40B4-BE49-F238E27FC236}">
                <a16:creationId xmlns:a16="http://schemas.microsoft.com/office/drawing/2014/main" id="{B0D39144-40C3-F146-A285-C3022B33A4B0}"/>
              </a:ext>
            </a:extLst>
          </p:cNvPr>
          <p:cNvSpPr txBox="1">
            <a:spLocks/>
          </p:cNvSpPr>
          <p:nvPr/>
        </p:nvSpPr>
        <p:spPr>
          <a:xfrm>
            <a:off x="17634" y="354830"/>
            <a:ext cx="12260804" cy="86203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1">
                    <a:lumMod val="65000"/>
                    <a:lumOff val="35000"/>
                  </a:schemeClr>
                </a:solidFill>
                <a:latin typeface="Avenir Book" panose="02000503020000020003" pitchFamily="2" charset="0"/>
              </a:rPr>
              <a:t>Levantadores Hidraulicos, gas natural y compactación.</a:t>
            </a:r>
          </a:p>
        </p:txBody>
      </p:sp>
    </p:spTree>
    <p:extLst>
      <p:ext uri="{BB962C8B-B14F-4D97-AF65-F5344CB8AC3E}">
        <p14:creationId xmlns:p14="http://schemas.microsoft.com/office/powerpoint/2010/main" val="7519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311E035-6DB1-1A4C-817E-F1FB922694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3"/>
            <a:ext cx="12192001" cy="6858003"/>
          </a:xfrm>
          <a:prstGeom prst="rect">
            <a:avLst/>
          </a:prstGeom>
        </p:spPr>
      </p:pic>
      <p:pic>
        <p:nvPicPr>
          <p:cNvPr id="3" name="Imagen 2" descr="Dibujo con letras blancas&#10;&#10;Descripción generada automáticamente con confianza media">
            <a:extLst>
              <a:ext uri="{FF2B5EF4-FFF2-40B4-BE49-F238E27FC236}">
                <a16:creationId xmlns:a16="http://schemas.microsoft.com/office/drawing/2014/main" id="{D3686500-52DE-8440-9934-7B916E8741B5}"/>
              </a:ext>
            </a:extLst>
          </p:cNvPr>
          <p:cNvPicPr>
            <a:picLocks noChangeAspect="1"/>
          </p:cNvPicPr>
          <p:nvPr/>
        </p:nvPicPr>
        <p:blipFill>
          <a:blip r:embed="rId6"/>
          <a:stretch>
            <a:fillRect/>
          </a:stretch>
        </p:blipFill>
        <p:spPr>
          <a:xfrm>
            <a:off x="9407176" y="369489"/>
            <a:ext cx="2327624" cy="411811"/>
          </a:xfrm>
          <a:prstGeom prst="rect">
            <a:avLst/>
          </a:prstGeom>
        </p:spPr>
      </p:pic>
      <p:pic>
        <p:nvPicPr>
          <p:cNvPr id="8" name="videoplayback">
            <a:hlinkClick r:id="" action="ppaction://media"/>
            <a:extLst>
              <a:ext uri="{FF2B5EF4-FFF2-40B4-BE49-F238E27FC236}">
                <a16:creationId xmlns:a16="http://schemas.microsoft.com/office/drawing/2014/main" id="{F134772E-8AD4-BF4B-8434-EDC612DEAE4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28128" y="1357273"/>
            <a:ext cx="7735888" cy="4351338"/>
          </a:xfrm>
          <a:prstGeom prst="rect">
            <a:avLst/>
          </a:prstGeom>
        </p:spPr>
      </p:pic>
      <p:grpSp>
        <p:nvGrpSpPr>
          <p:cNvPr id="9" name="Grupo 8">
            <a:extLst>
              <a:ext uri="{FF2B5EF4-FFF2-40B4-BE49-F238E27FC236}">
                <a16:creationId xmlns:a16="http://schemas.microsoft.com/office/drawing/2014/main" id="{F8C4A1CE-0CF4-DF4B-95FA-B566C4E2AAE7}"/>
              </a:ext>
            </a:extLst>
          </p:cNvPr>
          <p:cNvGrpSpPr/>
          <p:nvPr/>
        </p:nvGrpSpPr>
        <p:grpSpPr>
          <a:xfrm>
            <a:off x="2612467" y="6284584"/>
            <a:ext cx="6233451" cy="227892"/>
            <a:chOff x="-32068" y="2974289"/>
            <a:chExt cx="2820855" cy="506243"/>
          </a:xfrm>
        </p:grpSpPr>
        <p:sp>
          <p:nvSpPr>
            <p:cNvPr id="10" name="Freeform 28">
              <a:extLst>
                <a:ext uri="{FF2B5EF4-FFF2-40B4-BE49-F238E27FC236}">
                  <a16:creationId xmlns:a16="http://schemas.microsoft.com/office/drawing/2014/main" id="{9103CE8D-4153-4746-8D84-0AC1426E06D1}"/>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1" name="Freeform 33">
              <a:extLst>
                <a:ext uri="{FF2B5EF4-FFF2-40B4-BE49-F238E27FC236}">
                  <a16:creationId xmlns:a16="http://schemas.microsoft.com/office/drawing/2014/main" id="{292027E6-5BA7-A944-ABC8-EFADFA73DA68}"/>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2" name="Freeform 38">
              <a:extLst>
                <a:ext uri="{FF2B5EF4-FFF2-40B4-BE49-F238E27FC236}">
                  <a16:creationId xmlns:a16="http://schemas.microsoft.com/office/drawing/2014/main" id="{27D41931-B59D-F144-9657-7F4BB42FD722}"/>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18805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1A450FB-9E40-6B4D-B760-8AF82D4994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0"/>
            <a:ext cx="12192001" cy="6858003"/>
          </a:xfrm>
          <a:prstGeom prst="rect">
            <a:avLst/>
          </a:prstGeom>
        </p:spPr>
      </p:pic>
      <p:pic>
        <p:nvPicPr>
          <p:cNvPr id="6" name="Imagen 5" descr="Imagen que contiene objeto&#10;&#10;Descripción generada con confianza muy alta">
            <a:extLst>
              <a:ext uri="{FF2B5EF4-FFF2-40B4-BE49-F238E27FC236}">
                <a16:creationId xmlns:a16="http://schemas.microsoft.com/office/drawing/2014/main" id="{EC452034-7B43-4FD1-81DF-E61674984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609" y="1428182"/>
            <a:ext cx="8270781" cy="4652315"/>
          </a:xfrm>
          <a:prstGeom prst="rect">
            <a:avLst/>
          </a:prstGeom>
        </p:spPr>
      </p:pic>
      <p:sp>
        <p:nvSpPr>
          <p:cNvPr id="4" name="Título 1">
            <a:extLst>
              <a:ext uri="{FF2B5EF4-FFF2-40B4-BE49-F238E27FC236}">
                <a16:creationId xmlns:a16="http://schemas.microsoft.com/office/drawing/2014/main" id="{BFFF2A0C-20AB-384F-BF7E-623B387DF97F}"/>
              </a:ext>
            </a:extLst>
          </p:cNvPr>
          <p:cNvSpPr txBox="1">
            <a:spLocks/>
          </p:cNvSpPr>
          <p:nvPr/>
        </p:nvSpPr>
        <p:spPr>
          <a:xfrm>
            <a:off x="144966" y="2728351"/>
            <a:ext cx="6725734" cy="3750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6600" b="1" dirty="0">
              <a:solidFill>
                <a:schemeClr val="bg1"/>
              </a:solidFill>
            </a:endParaRPr>
          </a:p>
          <a:p>
            <a:endParaRPr lang="es-CL" sz="6600" b="1" dirty="0">
              <a:solidFill>
                <a:schemeClr val="bg1"/>
              </a:solidFill>
            </a:endParaRPr>
          </a:p>
          <a:p>
            <a:endParaRPr lang="es-CL" sz="6600" b="1" dirty="0">
              <a:solidFill>
                <a:schemeClr val="bg1"/>
              </a:solidFill>
            </a:endParaRPr>
          </a:p>
          <a:p>
            <a:endParaRPr lang="es-CL" sz="6600" b="1" dirty="0">
              <a:solidFill>
                <a:schemeClr val="bg1"/>
              </a:solidFill>
            </a:endParaRPr>
          </a:p>
          <a:p>
            <a:endParaRPr lang="es-CL" sz="6600" b="1" dirty="0">
              <a:solidFill>
                <a:schemeClr val="bg1"/>
              </a:solidFill>
            </a:endParaRPr>
          </a:p>
        </p:txBody>
      </p:sp>
      <p:grpSp>
        <p:nvGrpSpPr>
          <p:cNvPr id="8" name="Grupo 7">
            <a:extLst>
              <a:ext uri="{FF2B5EF4-FFF2-40B4-BE49-F238E27FC236}">
                <a16:creationId xmlns:a16="http://schemas.microsoft.com/office/drawing/2014/main" id="{1459337D-89E9-1049-A9EE-DB329D018FE8}"/>
              </a:ext>
            </a:extLst>
          </p:cNvPr>
          <p:cNvGrpSpPr/>
          <p:nvPr/>
        </p:nvGrpSpPr>
        <p:grpSpPr>
          <a:xfrm>
            <a:off x="0" y="308447"/>
            <a:ext cx="6233451" cy="784499"/>
            <a:chOff x="-32068" y="2974289"/>
            <a:chExt cx="2820855" cy="506243"/>
          </a:xfrm>
        </p:grpSpPr>
        <p:sp>
          <p:nvSpPr>
            <p:cNvPr id="9" name="Freeform 28">
              <a:extLst>
                <a:ext uri="{FF2B5EF4-FFF2-40B4-BE49-F238E27FC236}">
                  <a16:creationId xmlns:a16="http://schemas.microsoft.com/office/drawing/2014/main" id="{FF1F7776-0734-AA47-BFF4-96DDEB566B00}"/>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0" name="Freeform 33">
              <a:extLst>
                <a:ext uri="{FF2B5EF4-FFF2-40B4-BE49-F238E27FC236}">
                  <a16:creationId xmlns:a16="http://schemas.microsoft.com/office/drawing/2014/main" id="{29A7526E-67DE-DD40-882C-DB339938B652}"/>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1" name="Freeform 38">
              <a:extLst>
                <a:ext uri="{FF2B5EF4-FFF2-40B4-BE49-F238E27FC236}">
                  <a16:creationId xmlns:a16="http://schemas.microsoft.com/office/drawing/2014/main" id="{66DF5C36-918B-9944-888A-B0D294630E7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 name="CuadroTexto 1">
            <a:extLst>
              <a:ext uri="{FF2B5EF4-FFF2-40B4-BE49-F238E27FC236}">
                <a16:creationId xmlns:a16="http://schemas.microsoft.com/office/drawing/2014/main" id="{8FE69667-364E-464C-A1B0-017739D7D774}"/>
              </a:ext>
            </a:extLst>
          </p:cNvPr>
          <p:cNvSpPr txBox="1"/>
          <p:nvPr/>
        </p:nvSpPr>
        <p:spPr>
          <a:xfrm>
            <a:off x="200861" y="525920"/>
            <a:ext cx="4839786" cy="523220"/>
          </a:xfrm>
          <a:prstGeom prst="rect">
            <a:avLst/>
          </a:prstGeom>
          <a:noFill/>
        </p:spPr>
        <p:txBody>
          <a:bodyPr wrap="none" rtlCol="0">
            <a:spAutoFit/>
          </a:bodyPr>
          <a:lstStyle/>
          <a:p>
            <a:r>
              <a:rPr lang="es-CL" sz="2800" b="1" dirty="0">
                <a:solidFill>
                  <a:schemeClr val="tx1">
                    <a:lumMod val="65000"/>
                    <a:lumOff val="35000"/>
                  </a:schemeClr>
                </a:solidFill>
                <a:latin typeface="Avenir Book" panose="02000503020000020003" pitchFamily="2" charset="0"/>
              </a:rPr>
              <a:t>Al final… ¿ha evolucionado? </a:t>
            </a:r>
          </a:p>
        </p:txBody>
      </p:sp>
      <p:grpSp>
        <p:nvGrpSpPr>
          <p:cNvPr id="12" name="Grupo 11">
            <a:extLst>
              <a:ext uri="{FF2B5EF4-FFF2-40B4-BE49-F238E27FC236}">
                <a16:creationId xmlns:a16="http://schemas.microsoft.com/office/drawing/2014/main" id="{F59BC75B-9316-B441-A437-2A45C5A01D62}"/>
              </a:ext>
            </a:extLst>
          </p:cNvPr>
          <p:cNvGrpSpPr/>
          <p:nvPr/>
        </p:nvGrpSpPr>
        <p:grpSpPr>
          <a:xfrm>
            <a:off x="5642845" y="6296547"/>
            <a:ext cx="6233451" cy="227892"/>
            <a:chOff x="-32068" y="2974289"/>
            <a:chExt cx="2820855" cy="506243"/>
          </a:xfrm>
        </p:grpSpPr>
        <p:sp>
          <p:nvSpPr>
            <p:cNvPr id="13" name="Freeform 28">
              <a:extLst>
                <a:ext uri="{FF2B5EF4-FFF2-40B4-BE49-F238E27FC236}">
                  <a16:creationId xmlns:a16="http://schemas.microsoft.com/office/drawing/2014/main" id="{F1D3E229-355E-DC41-B736-237E8814E452}"/>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4" name="Freeform 33">
              <a:extLst>
                <a:ext uri="{FF2B5EF4-FFF2-40B4-BE49-F238E27FC236}">
                  <a16:creationId xmlns:a16="http://schemas.microsoft.com/office/drawing/2014/main" id="{0E3CDF53-8FDE-0E48-A332-9A2FC2A4771D}"/>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5" name="Freeform 38">
              <a:extLst>
                <a:ext uri="{FF2B5EF4-FFF2-40B4-BE49-F238E27FC236}">
                  <a16:creationId xmlns:a16="http://schemas.microsoft.com/office/drawing/2014/main" id="{6F4117E1-F8E1-1B40-A25B-ED200E3762E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2059532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0CB7735-ABE1-104D-A71E-5E73EFCE3D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0"/>
            <a:ext cx="12192001" cy="6858003"/>
          </a:xfrm>
          <a:prstGeom prst="rect">
            <a:avLst/>
          </a:prstGeom>
        </p:spPr>
      </p:pic>
      <p:grpSp>
        <p:nvGrpSpPr>
          <p:cNvPr id="7" name="Grupo 6">
            <a:extLst>
              <a:ext uri="{FF2B5EF4-FFF2-40B4-BE49-F238E27FC236}">
                <a16:creationId xmlns:a16="http://schemas.microsoft.com/office/drawing/2014/main" id="{2EB03C6E-83DB-FD4B-B2DD-3C40DD3275B6}"/>
              </a:ext>
            </a:extLst>
          </p:cNvPr>
          <p:cNvGrpSpPr/>
          <p:nvPr/>
        </p:nvGrpSpPr>
        <p:grpSpPr>
          <a:xfrm>
            <a:off x="-1" y="316478"/>
            <a:ext cx="6233451" cy="784499"/>
            <a:chOff x="-32068" y="2974289"/>
            <a:chExt cx="2820855" cy="506243"/>
          </a:xfrm>
        </p:grpSpPr>
        <p:sp>
          <p:nvSpPr>
            <p:cNvPr id="8" name="Freeform 28">
              <a:extLst>
                <a:ext uri="{FF2B5EF4-FFF2-40B4-BE49-F238E27FC236}">
                  <a16:creationId xmlns:a16="http://schemas.microsoft.com/office/drawing/2014/main" id="{FC514ECD-DF1E-AB45-99C3-BA9BA7D5377F}"/>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9" name="Freeform 33">
              <a:extLst>
                <a:ext uri="{FF2B5EF4-FFF2-40B4-BE49-F238E27FC236}">
                  <a16:creationId xmlns:a16="http://schemas.microsoft.com/office/drawing/2014/main" id="{DB167FA7-22A8-E247-8193-220FF461F040}"/>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0" name="Freeform 38">
              <a:extLst>
                <a:ext uri="{FF2B5EF4-FFF2-40B4-BE49-F238E27FC236}">
                  <a16:creationId xmlns:a16="http://schemas.microsoft.com/office/drawing/2014/main" id="{C675605E-A4D1-5A46-91EC-3D5B5627F4F4}"/>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1" name="CuadroTexto 10">
            <a:extLst>
              <a:ext uri="{FF2B5EF4-FFF2-40B4-BE49-F238E27FC236}">
                <a16:creationId xmlns:a16="http://schemas.microsoft.com/office/drawing/2014/main" id="{454F222C-30E2-3549-AF4B-73ADCB4F2418}"/>
              </a:ext>
            </a:extLst>
          </p:cNvPr>
          <p:cNvSpPr txBox="1"/>
          <p:nvPr/>
        </p:nvSpPr>
        <p:spPr>
          <a:xfrm>
            <a:off x="191429" y="489941"/>
            <a:ext cx="4995214" cy="523220"/>
          </a:xfrm>
          <a:prstGeom prst="rect">
            <a:avLst/>
          </a:prstGeom>
          <a:noFill/>
        </p:spPr>
        <p:txBody>
          <a:bodyPr wrap="none" rtlCol="0">
            <a:spAutoFit/>
          </a:bodyPr>
          <a:lstStyle/>
          <a:p>
            <a:r>
              <a:rPr lang="es-CL" sz="2800" b="1" dirty="0">
                <a:solidFill>
                  <a:schemeClr val="tx1">
                    <a:lumMod val="65000"/>
                    <a:lumOff val="35000"/>
                  </a:schemeClr>
                </a:solidFill>
                <a:latin typeface="Avenir Book" panose="02000503020000020003" pitchFamily="2" charset="0"/>
              </a:rPr>
              <a:t>¿ha evolucionado realmente? </a:t>
            </a:r>
          </a:p>
        </p:txBody>
      </p:sp>
      <p:pic>
        <p:nvPicPr>
          <p:cNvPr id="3" name="Imagen 2">
            <a:extLst>
              <a:ext uri="{FF2B5EF4-FFF2-40B4-BE49-F238E27FC236}">
                <a16:creationId xmlns:a16="http://schemas.microsoft.com/office/drawing/2014/main" id="{569EC8D6-15A6-431E-AF66-40297FB24D8C}"/>
              </a:ext>
            </a:extLst>
          </p:cNvPr>
          <p:cNvPicPr>
            <a:picLocks noChangeAspect="1"/>
          </p:cNvPicPr>
          <p:nvPr/>
        </p:nvPicPr>
        <p:blipFill rotWithShape="1">
          <a:blip r:embed="rId5">
            <a:extLst>
              <a:ext uri="{28A0092B-C50C-407E-A947-70E740481C1C}">
                <a14:useLocalDpi xmlns:a14="http://schemas.microsoft.com/office/drawing/2010/main" val="0"/>
              </a:ext>
            </a:extLst>
          </a:blip>
          <a:srcRect b="15730"/>
          <a:stretch/>
        </p:blipFill>
        <p:spPr>
          <a:xfrm>
            <a:off x="2220255" y="1384491"/>
            <a:ext cx="8026391" cy="4514846"/>
          </a:xfrm>
          <a:prstGeom prst="rect">
            <a:avLst/>
          </a:prstGeom>
        </p:spPr>
      </p:pic>
      <p:sp>
        <p:nvSpPr>
          <p:cNvPr id="4" name="Título 1">
            <a:extLst>
              <a:ext uri="{FF2B5EF4-FFF2-40B4-BE49-F238E27FC236}">
                <a16:creationId xmlns:a16="http://schemas.microsoft.com/office/drawing/2014/main" id="{0EDC339E-4F2B-492C-875D-DBC59DCC43FD}"/>
              </a:ext>
            </a:extLst>
          </p:cNvPr>
          <p:cNvSpPr txBox="1">
            <a:spLocks/>
          </p:cNvSpPr>
          <p:nvPr/>
        </p:nvSpPr>
        <p:spPr>
          <a:xfrm>
            <a:off x="336398" y="1300393"/>
            <a:ext cx="11127056" cy="15766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6600" b="1" i="1" dirty="0">
              <a:solidFill>
                <a:schemeClr val="bg1"/>
              </a:solidFill>
            </a:endParaRPr>
          </a:p>
          <a:p>
            <a:endParaRPr lang="es-CL" sz="6600" b="1" dirty="0">
              <a:solidFill>
                <a:schemeClr val="bg1"/>
              </a:solidFill>
            </a:endParaRPr>
          </a:p>
          <a:p>
            <a:endParaRPr lang="es-CL" sz="6600" b="1" dirty="0">
              <a:solidFill>
                <a:schemeClr val="bg1"/>
              </a:solidFill>
            </a:endParaRPr>
          </a:p>
          <a:p>
            <a:endParaRPr lang="es-CL" sz="6600" b="1" dirty="0">
              <a:solidFill>
                <a:schemeClr val="bg1"/>
              </a:solidFill>
            </a:endParaRPr>
          </a:p>
          <a:p>
            <a:endParaRPr lang="es-CL" sz="6600" b="1" dirty="0">
              <a:solidFill>
                <a:schemeClr val="bg1"/>
              </a:solidFill>
            </a:endParaRPr>
          </a:p>
        </p:txBody>
      </p:sp>
      <p:grpSp>
        <p:nvGrpSpPr>
          <p:cNvPr id="12" name="Grupo 11">
            <a:extLst>
              <a:ext uri="{FF2B5EF4-FFF2-40B4-BE49-F238E27FC236}">
                <a16:creationId xmlns:a16="http://schemas.microsoft.com/office/drawing/2014/main" id="{6AECB195-CE4D-754C-A88A-CC58BC4CF35F}"/>
              </a:ext>
            </a:extLst>
          </p:cNvPr>
          <p:cNvGrpSpPr/>
          <p:nvPr/>
        </p:nvGrpSpPr>
        <p:grpSpPr>
          <a:xfrm>
            <a:off x="5642845" y="6435605"/>
            <a:ext cx="6233451" cy="227892"/>
            <a:chOff x="-32068" y="2974289"/>
            <a:chExt cx="2820855" cy="506243"/>
          </a:xfrm>
        </p:grpSpPr>
        <p:sp>
          <p:nvSpPr>
            <p:cNvPr id="13" name="Freeform 28">
              <a:extLst>
                <a:ext uri="{FF2B5EF4-FFF2-40B4-BE49-F238E27FC236}">
                  <a16:creationId xmlns:a16="http://schemas.microsoft.com/office/drawing/2014/main" id="{99E72475-DF2E-4B4E-AD8E-C4EC0C04742E}"/>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4" name="Freeform 33">
              <a:extLst>
                <a:ext uri="{FF2B5EF4-FFF2-40B4-BE49-F238E27FC236}">
                  <a16:creationId xmlns:a16="http://schemas.microsoft.com/office/drawing/2014/main" id="{23B7A69C-BB1B-4444-BEE4-0A417A9226F1}"/>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5" name="Freeform 38">
              <a:extLst>
                <a:ext uri="{FF2B5EF4-FFF2-40B4-BE49-F238E27FC236}">
                  <a16:creationId xmlns:a16="http://schemas.microsoft.com/office/drawing/2014/main" id="{A20F4609-2011-0144-AEB7-60A802A3739F}"/>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37251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460ACC8-B55B-DA42-B892-32B602A329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112" y="-4076"/>
            <a:ext cx="12192001" cy="6858003"/>
          </a:xfrm>
          <a:prstGeom prst="rect">
            <a:avLst/>
          </a:prstGeom>
        </p:spPr>
      </p:pic>
      <p:pic>
        <p:nvPicPr>
          <p:cNvPr id="9220" name="Picture 4" descr="Imagen relacionada">
            <a:extLst>
              <a:ext uri="{FF2B5EF4-FFF2-40B4-BE49-F238E27FC236}">
                <a16:creationId xmlns:a16="http://schemas.microsoft.com/office/drawing/2014/main" id="{0822EAF6-03B9-4EAC-96A1-1256D5B9FB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45" r="17321" b="-1"/>
          <a:stretch/>
        </p:blipFill>
        <p:spPr bwMode="auto">
          <a:xfrm>
            <a:off x="1049898" y="595297"/>
            <a:ext cx="4610080" cy="518634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classicrefusetrucks.com/images/DEi/DE4169.jpg">
            <a:extLst>
              <a:ext uri="{FF2B5EF4-FFF2-40B4-BE49-F238E27FC236}">
                <a16:creationId xmlns:a16="http://schemas.microsoft.com/office/drawing/2014/main" id="{22C6303E-B9C7-4A1D-B1B4-60E9637B89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43" r="13712" b="-1"/>
          <a:stretch/>
        </p:blipFill>
        <p:spPr bwMode="auto">
          <a:xfrm>
            <a:off x="6633602" y="652444"/>
            <a:ext cx="4508500" cy="507205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93A7A2B5-C15E-CA40-9FD5-AA85C86B1686}"/>
              </a:ext>
            </a:extLst>
          </p:cNvPr>
          <p:cNvGrpSpPr/>
          <p:nvPr/>
        </p:nvGrpSpPr>
        <p:grpSpPr>
          <a:xfrm>
            <a:off x="5659978" y="6210274"/>
            <a:ext cx="6233451" cy="227892"/>
            <a:chOff x="-32068" y="2974289"/>
            <a:chExt cx="2820855" cy="506243"/>
          </a:xfrm>
        </p:grpSpPr>
        <p:sp>
          <p:nvSpPr>
            <p:cNvPr id="6" name="Freeform 28">
              <a:extLst>
                <a:ext uri="{FF2B5EF4-FFF2-40B4-BE49-F238E27FC236}">
                  <a16:creationId xmlns:a16="http://schemas.microsoft.com/office/drawing/2014/main" id="{172A73F7-3460-084C-843C-A37CCF588C7D}"/>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CAEF3119-6963-EE47-9431-AEBBBF640605}"/>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A4A0240C-662B-DF43-AEAC-E430F864377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398183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A4A9C06-E931-9D45-A9A9-82D2EC1BB8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0"/>
            <a:ext cx="12192001" cy="6858003"/>
          </a:xfrm>
          <a:prstGeom prst="rect">
            <a:avLst/>
          </a:prstGeom>
        </p:spPr>
      </p:pic>
      <p:pic>
        <p:nvPicPr>
          <p:cNvPr id="8194" name="Picture 2" descr="Imagen relacionada">
            <a:extLst>
              <a:ext uri="{FF2B5EF4-FFF2-40B4-BE49-F238E27FC236}">
                <a16:creationId xmlns:a16="http://schemas.microsoft.com/office/drawing/2014/main" id="{FFB81BEB-1FBB-4DE0-B99B-34169388C1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78"/>
          <a:stretch/>
        </p:blipFill>
        <p:spPr bwMode="auto">
          <a:xfrm>
            <a:off x="1788530" y="736372"/>
            <a:ext cx="8422270" cy="473752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08059B9E-16BB-9B44-8AE1-C87A50860F73}"/>
              </a:ext>
            </a:extLst>
          </p:cNvPr>
          <p:cNvGrpSpPr/>
          <p:nvPr/>
        </p:nvGrpSpPr>
        <p:grpSpPr>
          <a:xfrm>
            <a:off x="5659978" y="6210274"/>
            <a:ext cx="6233451" cy="227892"/>
            <a:chOff x="-32068" y="2974289"/>
            <a:chExt cx="2820855" cy="506243"/>
          </a:xfrm>
        </p:grpSpPr>
        <p:sp>
          <p:nvSpPr>
            <p:cNvPr id="11" name="Freeform 28">
              <a:extLst>
                <a:ext uri="{FF2B5EF4-FFF2-40B4-BE49-F238E27FC236}">
                  <a16:creationId xmlns:a16="http://schemas.microsoft.com/office/drawing/2014/main" id="{6C3B2B92-7537-0141-8E2F-3F34E79472B3}"/>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2" name="Freeform 33">
              <a:extLst>
                <a:ext uri="{FF2B5EF4-FFF2-40B4-BE49-F238E27FC236}">
                  <a16:creationId xmlns:a16="http://schemas.microsoft.com/office/drawing/2014/main" id="{B754B1B7-4D5F-0C4B-82EB-53D53FB17A61}"/>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3" name="Freeform 38">
              <a:extLst>
                <a:ext uri="{FF2B5EF4-FFF2-40B4-BE49-F238E27FC236}">
                  <a16:creationId xmlns:a16="http://schemas.microsoft.com/office/drawing/2014/main" id="{DDDA0602-8BE9-0245-82AD-6B829B44678F}"/>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269463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EC9EA-756E-B74C-BF2B-1F118E9017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666" y="-109212"/>
            <a:ext cx="12192001" cy="6967211"/>
          </a:xfrm>
          <a:prstGeom prst="rect">
            <a:avLst/>
          </a:prstGeom>
        </p:spPr>
      </p:pic>
      <p:grpSp>
        <p:nvGrpSpPr>
          <p:cNvPr id="5" name="Grupo 4">
            <a:extLst>
              <a:ext uri="{FF2B5EF4-FFF2-40B4-BE49-F238E27FC236}">
                <a16:creationId xmlns:a16="http://schemas.microsoft.com/office/drawing/2014/main" id="{1662C66A-B8D4-BF4F-A220-F13695BDC392}"/>
              </a:ext>
            </a:extLst>
          </p:cNvPr>
          <p:cNvGrpSpPr/>
          <p:nvPr/>
        </p:nvGrpSpPr>
        <p:grpSpPr>
          <a:xfrm>
            <a:off x="3848100" y="2557280"/>
            <a:ext cx="8337234" cy="1229966"/>
            <a:chOff x="-32068" y="2974289"/>
            <a:chExt cx="2820855" cy="506243"/>
          </a:xfrm>
        </p:grpSpPr>
        <p:sp>
          <p:nvSpPr>
            <p:cNvPr id="6" name="Freeform 28">
              <a:extLst>
                <a:ext uri="{FF2B5EF4-FFF2-40B4-BE49-F238E27FC236}">
                  <a16:creationId xmlns:a16="http://schemas.microsoft.com/office/drawing/2014/main" id="{3D1B6772-44EE-B849-AAC3-AC5F88AF7BB2}"/>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ACA36E04-86EE-6642-809D-EC30F6EB2AE7}"/>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5C4281CB-1453-6A4B-81E8-ED172E3A4E2E}"/>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9" name="Título 1">
            <a:extLst>
              <a:ext uri="{FF2B5EF4-FFF2-40B4-BE49-F238E27FC236}">
                <a16:creationId xmlns:a16="http://schemas.microsoft.com/office/drawing/2014/main" id="{75544ABD-5E1B-2540-AF85-511A698A5643}"/>
              </a:ext>
            </a:extLst>
          </p:cNvPr>
          <p:cNvSpPr txBox="1">
            <a:spLocks/>
          </p:cNvSpPr>
          <p:nvPr/>
        </p:nvSpPr>
        <p:spPr>
          <a:xfrm>
            <a:off x="4765304" y="2777856"/>
            <a:ext cx="6776374" cy="110498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CL" sz="6000" b="1" dirty="0">
                <a:solidFill>
                  <a:schemeClr val="tx1">
                    <a:lumMod val="50000"/>
                    <a:lumOff val="50000"/>
                  </a:schemeClr>
                </a:solidFill>
                <a:latin typeface="Avenir Book" panose="02000503020000020003" pitchFamily="2" charset="0"/>
              </a:rPr>
              <a:t>¿Dónde estamos hoy?</a:t>
            </a:r>
          </a:p>
        </p:txBody>
      </p:sp>
    </p:spTree>
    <p:extLst>
      <p:ext uri="{BB962C8B-B14F-4D97-AF65-F5344CB8AC3E}">
        <p14:creationId xmlns:p14="http://schemas.microsoft.com/office/powerpoint/2010/main" val="833960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BAB2332F-8B2D-784F-A088-41A2CC9EC0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784" y="-35270"/>
            <a:ext cx="12192000" cy="6858000"/>
          </a:xfrm>
          <a:prstGeom prst="rect">
            <a:avLst/>
          </a:prstGeom>
        </p:spPr>
      </p:pic>
      <p:sp>
        <p:nvSpPr>
          <p:cNvPr id="12" name="CuadroTexto 11"/>
          <p:cNvSpPr txBox="1"/>
          <p:nvPr/>
        </p:nvSpPr>
        <p:spPr>
          <a:xfrm>
            <a:off x="2679057" y="1906924"/>
            <a:ext cx="6956308" cy="1015663"/>
          </a:xfrm>
          <a:prstGeom prst="rect">
            <a:avLst/>
          </a:prstGeom>
          <a:noFill/>
        </p:spPr>
        <p:txBody>
          <a:bodyPr wrap="square" rtlCol="0">
            <a:spAutoFit/>
          </a:bodyPr>
          <a:lstStyle/>
          <a:p>
            <a:r>
              <a:rPr lang="es-ES_tradnl" sz="2000" dirty="0">
                <a:solidFill>
                  <a:schemeClr val="bg1"/>
                </a:solidFill>
                <a:latin typeface="Avenir Book" panose="02000503020000020003" pitchFamily="2" charset="0"/>
              </a:rPr>
              <a:t>Aumentamos el </a:t>
            </a:r>
            <a:r>
              <a:rPr lang="es-ES_tradnl" sz="2000" b="1" dirty="0">
                <a:solidFill>
                  <a:schemeClr val="bg1"/>
                </a:solidFill>
                <a:latin typeface="Avenir Book" panose="02000503020000020003" pitchFamily="2" charset="0"/>
              </a:rPr>
              <a:t>valor</a:t>
            </a:r>
            <a:r>
              <a:rPr lang="es-ES_tradnl" sz="2000" dirty="0">
                <a:solidFill>
                  <a:schemeClr val="bg1"/>
                </a:solidFill>
                <a:latin typeface="Avenir Book" panose="02000503020000020003" pitchFamily="2" charset="0"/>
              </a:rPr>
              <a:t> de nuestros clientes a través de la mejora de sus </a:t>
            </a:r>
            <a:r>
              <a:rPr lang="es-ES_tradnl" sz="2000" b="1" dirty="0">
                <a:solidFill>
                  <a:schemeClr val="bg1"/>
                </a:solidFill>
                <a:latin typeface="Avenir Book" panose="02000503020000020003" pitchFamily="2" charset="0"/>
              </a:rPr>
              <a:t>procesos de negocios</a:t>
            </a:r>
            <a:r>
              <a:rPr lang="es-ES_tradnl" sz="2000" dirty="0">
                <a:solidFill>
                  <a:schemeClr val="bg1"/>
                </a:solidFill>
                <a:latin typeface="Avenir Book" panose="02000503020000020003" pitchFamily="2" charset="0"/>
              </a:rPr>
              <a:t> integrando </a:t>
            </a:r>
            <a:r>
              <a:rPr lang="es-ES_tradnl" sz="2000" b="1" dirty="0">
                <a:solidFill>
                  <a:schemeClr val="bg1"/>
                </a:solidFill>
                <a:latin typeface="Avenir Book" panose="02000503020000020003" pitchFamily="2" charset="0"/>
              </a:rPr>
              <a:t>soluciones tecnológicas y servicios </a:t>
            </a:r>
            <a:r>
              <a:rPr lang="es-ES_tradnl" sz="2000" dirty="0">
                <a:solidFill>
                  <a:schemeClr val="bg1"/>
                </a:solidFill>
                <a:latin typeface="Avenir Book" panose="02000503020000020003" pitchFamily="2" charset="0"/>
              </a:rPr>
              <a:t>de clase mundial.</a:t>
            </a:r>
          </a:p>
        </p:txBody>
      </p:sp>
      <p:cxnSp>
        <p:nvCxnSpPr>
          <p:cNvPr id="18" name="Conector recto 17"/>
          <p:cNvCxnSpPr>
            <a:cxnSpLocks/>
          </p:cNvCxnSpPr>
          <p:nvPr/>
        </p:nvCxnSpPr>
        <p:spPr>
          <a:xfrm flipH="1">
            <a:off x="2568706" y="1665624"/>
            <a:ext cx="4663" cy="125696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2461965" y="8165032"/>
            <a:ext cx="3701242" cy="3813536"/>
          </a:xfrm>
          <a:prstGeom prst="rect">
            <a:avLst/>
          </a:prstGeom>
          <a:solidFill>
            <a:srgbClr val="63666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Hexágono 22"/>
          <p:cNvSpPr/>
          <p:nvPr/>
        </p:nvSpPr>
        <p:spPr>
          <a:xfrm rot="5400000">
            <a:off x="8379118" y="8104632"/>
            <a:ext cx="4521125" cy="3934336"/>
          </a:xfrm>
          <a:prstGeom prst="hexagon">
            <a:avLst>
              <a:gd name="adj" fmla="val 28643"/>
              <a:gd name="vf" fmla="val 11547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082C9"/>
              </a:solidFill>
            </a:endParaRPr>
          </a:p>
        </p:txBody>
      </p:sp>
      <p:sp>
        <p:nvSpPr>
          <p:cNvPr id="24" name="Elipse 23"/>
          <p:cNvSpPr/>
          <p:nvPr/>
        </p:nvSpPr>
        <p:spPr>
          <a:xfrm>
            <a:off x="13887450" y="5160038"/>
            <a:ext cx="4314825" cy="4314825"/>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CuadroTexto 30"/>
          <p:cNvSpPr txBox="1"/>
          <p:nvPr/>
        </p:nvSpPr>
        <p:spPr>
          <a:xfrm>
            <a:off x="629663" y="3760077"/>
            <a:ext cx="1939043" cy="307777"/>
          </a:xfrm>
          <a:prstGeom prst="rect">
            <a:avLst/>
          </a:prstGeom>
          <a:noFill/>
        </p:spPr>
        <p:txBody>
          <a:bodyPr wrap="square" rtlCol="0">
            <a:spAutoFit/>
          </a:bodyPr>
          <a:lstStyle/>
          <a:p>
            <a:pPr marL="285750" indent="-285750">
              <a:buSzPct val="75000"/>
              <a:buBlip>
                <a:blip r:embed="rId5"/>
              </a:buBlip>
            </a:pPr>
            <a:r>
              <a:rPr lang="es-ES_tradnl" sz="1400" dirty="0">
                <a:solidFill>
                  <a:schemeClr val="bg1"/>
                </a:solidFill>
                <a:latin typeface="Avenir Book" panose="02000503020000020003" pitchFamily="2" charset="0"/>
              </a:rPr>
              <a:t>Algunas cifras</a:t>
            </a:r>
          </a:p>
        </p:txBody>
      </p:sp>
      <p:sp>
        <p:nvSpPr>
          <p:cNvPr id="2" name="Rectángulo redondeado 1">
            <a:extLst>
              <a:ext uri="{FF2B5EF4-FFF2-40B4-BE49-F238E27FC236}">
                <a16:creationId xmlns:a16="http://schemas.microsoft.com/office/drawing/2014/main" id="{2A9DB1C0-33F5-0B4C-B94F-3389FBA54872}"/>
              </a:ext>
            </a:extLst>
          </p:cNvPr>
          <p:cNvSpPr/>
          <p:nvPr/>
        </p:nvSpPr>
        <p:spPr>
          <a:xfrm>
            <a:off x="2741820" y="3675022"/>
            <a:ext cx="2040497" cy="220395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26" name="Imagen 25">
            <a:extLst>
              <a:ext uri="{FF2B5EF4-FFF2-40B4-BE49-F238E27FC236}">
                <a16:creationId xmlns:a16="http://schemas.microsoft.com/office/drawing/2014/main" id="{1F2DF56F-D9D7-3347-9FE3-51AECD65F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3160" y="3854406"/>
            <a:ext cx="1317816" cy="1958916"/>
          </a:xfrm>
          <a:prstGeom prst="rect">
            <a:avLst/>
          </a:prstGeom>
        </p:spPr>
      </p:pic>
      <p:sp>
        <p:nvSpPr>
          <p:cNvPr id="32" name="Rectángulo redondeado 31">
            <a:extLst>
              <a:ext uri="{FF2B5EF4-FFF2-40B4-BE49-F238E27FC236}">
                <a16:creationId xmlns:a16="http://schemas.microsoft.com/office/drawing/2014/main" id="{D617ADF9-E5D3-7545-BA22-C690175925E0}"/>
              </a:ext>
            </a:extLst>
          </p:cNvPr>
          <p:cNvSpPr/>
          <p:nvPr/>
        </p:nvSpPr>
        <p:spPr>
          <a:xfrm>
            <a:off x="5110648" y="3667722"/>
            <a:ext cx="2040497" cy="220395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Rectángulo redondeado 29">
            <a:extLst>
              <a:ext uri="{FF2B5EF4-FFF2-40B4-BE49-F238E27FC236}">
                <a16:creationId xmlns:a16="http://schemas.microsoft.com/office/drawing/2014/main" id="{ABC28C5F-2EEC-C646-9BBC-8FE7DB183DAD}"/>
              </a:ext>
            </a:extLst>
          </p:cNvPr>
          <p:cNvSpPr/>
          <p:nvPr/>
        </p:nvSpPr>
        <p:spPr>
          <a:xfrm>
            <a:off x="7449893" y="3672869"/>
            <a:ext cx="2040497" cy="220395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33" name="Imagen 32">
            <a:extLst>
              <a:ext uri="{FF2B5EF4-FFF2-40B4-BE49-F238E27FC236}">
                <a16:creationId xmlns:a16="http://schemas.microsoft.com/office/drawing/2014/main" id="{C02DD8FD-8F77-E44B-806C-C9208438D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6876" y="3790240"/>
            <a:ext cx="1317816" cy="1958916"/>
          </a:xfrm>
          <a:prstGeom prst="rect">
            <a:avLst/>
          </a:prstGeom>
        </p:spPr>
      </p:pic>
      <p:pic>
        <p:nvPicPr>
          <p:cNvPr id="34" name="Imagen 33">
            <a:extLst>
              <a:ext uri="{FF2B5EF4-FFF2-40B4-BE49-F238E27FC236}">
                <a16:creationId xmlns:a16="http://schemas.microsoft.com/office/drawing/2014/main" id="{D1223093-D67D-7941-8459-0435F4DEF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5498" y="3760077"/>
            <a:ext cx="1317816" cy="1958916"/>
          </a:xfrm>
          <a:prstGeom prst="rect">
            <a:avLst/>
          </a:prstGeom>
        </p:spPr>
      </p:pic>
      <p:pic>
        <p:nvPicPr>
          <p:cNvPr id="35" name="Imagen 34" descr="Dibujo con letras blancas&#10;&#10;Descripción generada automáticamente con confianza media">
            <a:extLst>
              <a:ext uri="{FF2B5EF4-FFF2-40B4-BE49-F238E27FC236}">
                <a16:creationId xmlns:a16="http://schemas.microsoft.com/office/drawing/2014/main" id="{B4AFAE67-4270-1E45-8ED5-BB9D6EF04A8B}"/>
              </a:ext>
            </a:extLst>
          </p:cNvPr>
          <p:cNvPicPr>
            <a:picLocks noChangeAspect="1"/>
          </p:cNvPicPr>
          <p:nvPr/>
        </p:nvPicPr>
        <p:blipFill>
          <a:blip r:embed="rId9"/>
          <a:stretch>
            <a:fillRect/>
          </a:stretch>
        </p:blipFill>
        <p:spPr>
          <a:xfrm>
            <a:off x="9070856" y="358743"/>
            <a:ext cx="2782059" cy="492211"/>
          </a:xfrm>
          <a:prstGeom prst="rect">
            <a:avLst/>
          </a:prstGeom>
        </p:spPr>
      </p:pic>
      <p:grpSp>
        <p:nvGrpSpPr>
          <p:cNvPr id="8" name="Grupo 7">
            <a:extLst>
              <a:ext uri="{FF2B5EF4-FFF2-40B4-BE49-F238E27FC236}">
                <a16:creationId xmlns:a16="http://schemas.microsoft.com/office/drawing/2014/main" id="{AE083682-2393-694F-BAD1-6E051E1C5AAD}"/>
              </a:ext>
            </a:extLst>
          </p:cNvPr>
          <p:cNvGrpSpPr/>
          <p:nvPr/>
        </p:nvGrpSpPr>
        <p:grpSpPr>
          <a:xfrm>
            <a:off x="19784" y="395275"/>
            <a:ext cx="2820855" cy="506243"/>
            <a:chOff x="-32068" y="2974289"/>
            <a:chExt cx="2820855" cy="506243"/>
          </a:xfrm>
        </p:grpSpPr>
        <p:sp>
          <p:nvSpPr>
            <p:cNvPr id="36" name="Freeform 28">
              <a:extLst>
                <a:ext uri="{FF2B5EF4-FFF2-40B4-BE49-F238E27FC236}">
                  <a16:creationId xmlns:a16="http://schemas.microsoft.com/office/drawing/2014/main" id="{0966D200-ECEB-DD4A-9272-D30B9D8FE9B7}"/>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37" name="Freeform 33">
              <a:extLst>
                <a:ext uri="{FF2B5EF4-FFF2-40B4-BE49-F238E27FC236}">
                  <a16:creationId xmlns:a16="http://schemas.microsoft.com/office/drawing/2014/main" id="{7BE699C2-A77A-2242-82D4-F5D64FA5E5F5}"/>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38" name="Freeform 38">
              <a:extLst>
                <a:ext uri="{FF2B5EF4-FFF2-40B4-BE49-F238E27FC236}">
                  <a16:creationId xmlns:a16="http://schemas.microsoft.com/office/drawing/2014/main" id="{0445F5DA-048D-CF45-B913-93F6A3E3334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39" name="CuadroTexto 38">
            <a:extLst>
              <a:ext uri="{FF2B5EF4-FFF2-40B4-BE49-F238E27FC236}">
                <a16:creationId xmlns:a16="http://schemas.microsoft.com/office/drawing/2014/main" id="{A0F93F66-3424-8343-9F8F-51814DF87D43}"/>
              </a:ext>
            </a:extLst>
          </p:cNvPr>
          <p:cNvSpPr txBox="1"/>
          <p:nvPr/>
        </p:nvSpPr>
        <p:spPr>
          <a:xfrm>
            <a:off x="163835" y="471752"/>
            <a:ext cx="1426031"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Nosotros</a:t>
            </a:r>
          </a:p>
        </p:txBody>
      </p:sp>
    </p:spTree>
    <p:extLst>
      <p:ext uri="{BB962C8B-B14F-4D97-AF65-F5344CB8AC3E}">
        <p14:creationId xmlns:p14="http://schemas.microsoft.com/office/powerpoint/2010/main" val="1043628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FD292E0-5893-C74C-8A43-128D5ACB97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667" y="-78102"/>
            <a:ext cx="12274234" cy="7014204"/>
          </a:xfrm>
          <a:prstGeom prst="rect">
            <a:avLst/>
          </a:prstGeom>
        </p:spPr>
      </p:pic>
      <p:sp>
        <p:nvSpPr>
          <p:cNvPr id="3" name="Marcador de contenido 2">
            <a:extLst>
              <a:ext uri="{FF2B5EF4-FFF2-40B4-BE49-F238E27FC236}">
                <a16:creationId xmlns:a16="http://schemas.microsoft.com/office/drawing/2014/main" id="{0151CD40-DF95-4E1D-9413-580679EB138F}"/>
              </a:ext>
            </a:extLst>
          </p:cNvPr>
          <p:cNvSpPr>
            <a:spLocks noGrp="1"/>
          </p:cNvSpPr>
          <p:nvPr>
            <p:ph idx="1"/>
          </p:nvPr>
        </p:nvSpPr>
        <p:spPr>
          <a:xfrm>
            <a:off x="577882" y="1769296"/>
            <a:ext cx="5127029" cy="4283507"/>
          </a:xfrm>
        </p:spPr>
        <p:txBody>
          <a:bodyPr vert="horz" lIns="91440" tIns="45720" rIns="91440" bIns="45720" rtlCol="0" anchor="t">
            <a:normAutofit/>
          </a:bodyPr>
          <a:lstStyle/>
          <a:p>
            <a:r>
              <a:rPr lang="es-CL" dirty="0">
                <a:solidFill>
                  <a:schemeClr val="bg1"/>
                </a:solidFill>
                <a:latin typeface="Avenir Book" panose="02000503020000020003" pitchFamily="2" charset="0"/>
              </a:rPr>
              <a:t>Muy poca recolección separada</a:t>
            </a:r>
          </a:p>
          <a:p>
            <a:r>
              <a:rPr lang="es-CL" dirty="0">
                <a:solidFill>
                  <a:schemeClr val="bg1"/>
                </a:solidFill>
                <a:latin typeface="Avenir Book"/>
              </a:rPr>
              <a:t>Baja valorización</a:t>
            </a:r>
          </a:p>
          <a:p>
            <a:r>
              <a:rPr lang="es-CL" dirty="0">
                <a:solidFill>
                  <a:schemeClr val="bg1"/>
                </a:solidFill>
                <a:latin typeface="Avenir Book" panose="02000503020000020003" pitchFamily="2" charset="0"/>
              </a:rPr>
              <a:t>Contratos a suma alzada</a:t>
            </a:r>
          </a:p>
          <a:p>
            <a:r>
              <a:rPr lang="es-CL" dirty="0">
                <a:solidFill>
                  <a:schemeClr val="bg1"/>
                </a:solidFill>
                <a:latin typeface="Avenir Book" panose="02000503020000020003" pitchFamily="2" charset="0"/>
              </a:rPr>
              <a:t>Poca gestión de ruta</a:t>
            </a:r>
          </a:p>
          <a:p>
            <a:r>
              <a:rPr lang="es-CL" dirty="0">
                <a:solidFill>
                  <a:schemeClr val="bg1"/>
                </a:solidFill>
                <a:latin typeface="Avenir Book" panose="02000503020000020003" pitchFamily="2" charset="0"/>
              </a:rPr>
              <a:t>Recolección por periodos fijos</a:t>
            </a:r>
          </a:p>
          <a:p>
            <a:r>
              <a:rPr lang="es-CL" dirty="0">
                <a:solidFill>
                  <a:schemeClr val="bg1"/>
                </a:solidFill>
                <a:latin typeface="Avenir Book" panose="02000503020000020003" pitchFamily="2" charset="0"/>
              </a:rPr>
              <a:t>Sin relación a lo retirado</a:t>
            </a:r>
          </a:p>
          <a:p>
            <a:endParaRPr lang="es-CL" sz="2000" dirty="0"/>
          </a:p>
          <a:p>
            <a:endParaRPr lang="es-CL" sz="2000" dirty="0"/>
          </a:p>
          <a:p>
            <a:endParaRPr lang="es-CL" sz="2000" dirty="0"/>
          </a:p>
        </p:txBody>
      </p:sp>
      <p:grpSp>
        <p:nvGrpSpPr>
          <p:cNvPr id="6" name="Grupo 5">
            <a:extLst>
              <a:ext uri="{FF2B5EF4-FFF2-40B4-BE49-F238E27FC236}">
                <a16:creationId xmlns:a16="http://schemas.microsoft.com/office/drawing/2014/main" id="{F07E3218-818A-0F42-AD58-893B8D46D24C}"/>
              </a:ext>
            </a:extLst>
          </p:cNvPr>
          <p:cNvGrpSpPr/>
          <p:nvPr/>
        </p:nvGrpSpPr>
        <p:grpSpPr>
          <a:xfrm>
            <a:off x="0" y="274568"/>
            <a:ext cx="4737100" cy="506243"/>
            <a:chOff x="-32068" y="2974289"/>
            <a:chExt cx="2820855" cy="506243"/>
          </a:xfrm>
        </p:grpSpPr>
        <p:sp>
          <p:nvSpPr>
            <p:cNvPr id="7" name="Freeform 28">
              <a:extLst>
                <a:ext uri="{FF2B5EF4-FFF2-40B4-BE49-F238E27FC236}">
                  <a16:creationId xmlns:a16="http://schemas.microsoft.com/office/drawing/2014/main" id="{794D952B-24EB-A743-895C-FE412785122F}"/>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8" name="Freeform 33">
              <a:extLst>
                <a:ext uri="{FF2B5EF4-FFF2-40B4-BE49-F238E27FC236}">
                  <a16:creationId xmlns:a16="http://schemas.microsoft.com/office/drawing/2014/main" id="{E5E7FC04-6577-654A-9971-2DBD2B891A91}"/>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9" name="Freeform 38">
              <a:extLst>
                <a:ext uri="{FF2B5EF4-FFF2-40B4-BE49-F238E27FC236}">
                  <a16:creationId xmlns:a16="http://schemas.microsoft.com/office/drawing/2014/main" id="{2A699CBB-8BC8-1048-BE85-D9B435FDE2F4}"/>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2" name="CuadroTexto 11">
            <a:extLst>
              <a:ext uri="{FF2B5EF4-FFF2-40B4-BE49-F238E27FC236}">
                <a16:creationId xmlns:a16="http://schemas.microsoft.com/office/drawing/2014/main" id="{63A880A8-E709-5241-A277-38AC63900474}"/>
              </a:ext>
            </a:extLst>
          </p:cNvPr>
          <p:cNvSpPr txBox="1"/>
          <p:nvPr/>
        </p:nvSpPr>
        <p:spPr>
          <a:xfrm>
            <a:off x="279400" y="337570"/>
            <a:ext cx="1840568" cy="369332"/>
          </a:xfrm>
          <a:prstGeom prst="rect">
            <a:avLst/>
          </a:prstGeom>
          <a:noFill/>
        </p:spPr>
        <p:txBody>
          <a:bodyPr wrap="none" rtlCol="0">
            <a:spAutoFit/>
          </a:bodyPr>
          <a:lstStyle/>
          <a:p>
            <a:r>
              <a:rPr lang="es-ES_tradnl" dirty="0">
                <a:solidFill>
                  <a:schemeClr val="tx1">
                    <a:lumMod val="65000"/>
                    <a:lumOff val="35000"/>
                  </a:schemeClr>
                </a:solidFill>
                <a:latin typeface="Avenir Book" panose="02000503020000020003" pitchFamily="2" charset="0"/>
              </a:rPr>
              <a:t>Situación Actual</a:t>
            </a:r>
          </a:p>
        </p:txBody>
      </p:sp>
      <p:pic>
        <p:nvPicPr>
          <p:cNvPr id="2" name="Imagen 9" descr="Gráfico, Gráfico de barras&#10;&#10;Descripción generada automáticamente">
            <a:extLst>
              <a:ext uri="{FF2B5EF4-FFF2-40B4-BE49-F238E27FC236}">
                <a16:creationId xmlns:a16="http://schemas.microsoft.com/office/drawing/2014/main" id="{4FC1C53C-A28B-44E0-87CD-6A1288B2F17C}"/>
              </a:ext>
            </a:extLst>
          </p:cNvPr>
          <p:cNvPicPr>
            <a:picLocks noChangeAspect="1"/>
          </p:cNvPicPr>
          <p:nvPr/>
        </p:nvPicPr>
        <p:blipFill>
          <a:blip r:embed="rId4"/>
          <a:stretch>
            <a:fillRect/>
          </a:stretch>
        </p:blipFill>
        <p:spPr>
          <a:xfrm>
            <a:off x="5632537" y="654413"/>
            <a:ext cx="5989528" cy="5831012"/>
          </a:xfrm>
          <a:prstGeom prst="rect">
            <a:avLst/>
          </a:prstGeom>
        </p:spPr>
      </p:pic>
    </p:spTree>
    <p:extLst>
      <p:ext uri="{BB962C8B-B14F-4D97-AF65-F5344CB8AC3E}">
        <p14:creationId xmlns:p14="http://schemas.microsoft.com/office/powerpoint/2010/main" val="3680679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8C0130E-1F42-4748-904A-916BFC3B30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667" y="-78102"/>
            <a:ext cx="12274234" cy="7014204"/>
          </a:xfrm>
          <a:prstGeom prst="rect">
            <a:avLst/>
          </a:prstGeom>
        </p:spPr>
      </p:pic>
      <p:pic>
        <p:nvPicPr>
          <p:cNvPr id="15362" name="Picture 2" descr="           ">
            <a:extLst>
              <a:ext uri="{FF2B5EF4-FFF2-40B4-BE49-F238E27FC236}">
                <a16:creationId xmlns:a16="http://schemas.microsoft.com/office/drawing/2014/main" id="{1EC50DAF-885B-4CB2-956F-814BEEFE7A3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79400" y="1286277"/>
            <a:ext cx="7272129" cy="5144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4F9A08C-0965-4C9F-9672-6C846EAAAFDD}"/>
              </a:ext>
            </a:extLst>
          </p:cNvPr>
          <p:cNvSpPr/>
          <p:nvPr/>
        </p:nvSpPr>
        <p:spPr>
          <a:xfrm>
            <a:off x="7987682" y="1843950"/>
            <a:ext cx="4293219" cy="3170099"/>
          </a:xfrm>
          <a:prstGeom prst="rect">
            <a:avLst/>
          </a:prstGeom>
        </p:spPr>
        <p:txBody>
          <a:bodyPr wrap="square" lIns="91440" tIns="45720" rIns="91440" bIns="45720" anchor="t">
            <a:spAutoFit/>
          </a:bodyPr>
          <a:lstStyle/>
          <a:p>
            <a:r>
              <a:rPr lang="es-CL" sz="2000" dirty="0">
                <a:solidFill>
                  <a:schemeClr val="bg1"/>
                </a:solidFill>
                <a:latin typeface="Avenir Book" panose="02000503020000020003" pitchFamily="2" charset="0"/>
              </a:rPr>
              <a:t>Común denominador: </a:t>
            </a:r>
          </a:p>
          <a:p>
            <a:endParaRPr lang="es-CL" sz="2000" dirty="0">
              <a:solidFill>
                <a:schemeClr val="bg1"/>
              </a:solidFill>
              <a:latin typeface="Avenir Book" panose="02000503020000020003" pitchFamily="2" charset="0"/>
            </a:endParaRPr>
          </a:p>
          <a:p>
            <a:pPr marL="285750" indent="-285750">
              <a:buFont typeface="Arial" panose="020B0604020202020204" pitchFamily="34" charset="0"/>
              <a:buChar char="•"/>
            </a:pPr>
            <a:r>
              <a:rPr lang="es-CL" sz="2000" dirty="0">
                <a:solidFill>
                  <a:schemeClr val="bg1"/>
                </a:solidFill>
                <a:latin typeface="Avenir Book"/>
              </a:rPr>
              <a:t>Política pública en favor del reciclaje.</a:t>
            </a:r>
          </a:p>
          <a:p>
            <a:pPr marL="285750" indent="-285750">
              <a:buFont typeface="Arial" panose="020B0604020202020204" pitchFamily="34" charset="0"/>
              <a:buChar char="•"/>
            </a:pPr>
            <a:endParaRPr lang="es-CL" sz="2000" dirty="0">
              <a:solidFill>
                <a:schemeClr val="bg1"/>
              </a:solidFill>
              <a:latin typeface="Avenir Book" panose="02000503020000020003" pitchFamily="2" charset="0"/>
            </a:endParaRPr>
          </a:p>
          <a:p>
            <a:pPr marL="285750" indent="-285750">
              <a:buFont typeface="Arial" panose="020B0604020202020204" pitchFamily="34" charset="0"/>
              <a:buChar char="•"/>
            </a:pPr>
            <a:r>
              <a:rPr lang="es-CL" sz="2000" dirty="0">
                <a:solidFill>
                  <a:schemeClr val="bg1"/>
                </a:solidFill>
                <a:latin typeface="Avenir Book"/>
              </a:rPr>
              <a:t>Uso de tecnología </a:t>
            </a:r>
            <a:endParaRPr lang="es-CL" sz="2000" dirty="0">
              <a:solidFill>
                <a:schemeClr val="bg1"/>
              </a:solidFill>
              <a:latin typeface="Avenir Book" panose="02000503020000020003" pitchFamily="2" charset="0"/>
            </a:endParaRPr>
          </a:p>
          <a:p>
            <a:pPr marL="285750" indent="-285750">
              <a:buFont typeface="Arial" panose="020B0604020202020204" pitchFamily="34" charset="0"/>
              <a:buChar char="•"/>
            </a:pPr>
            <a:r>
              <a:rPr lang="es-CL" sz="2000" dirty="0">
                <a:solidFill>
                  <a:schemeClr val="bg1"/>
                </a:solidFill>
                <a:latin typeface="Avenir Book"/>
              </a:rPr>
              <a:t>Fondos para el reciclaje e incentivos financieros. </a:t>
            </a:r>
            <a:endParaRPr lang="es-CL" sz="2000" dirty="0">
              <a:solidFill>
                <a:schemeClr val="bg1"/>
              </a:solidFill>
              <a:latin typeface="Avenir Book" panose="02000503020000020003" pitchFamily="2" charset="0"/>
            </a:endParaRPr>
          </a:p>
          <a:p>
            <a:pPr marL="285750" indent="-285750">
              <a:buFont typeface="Arial" panose="020B0604020202020204" pitchFamily="34" charset="0"/>
              <a:buChar char="•"/>
            </a:pPr>
            <a:endParaRPr lang="es-CL" sz="2000" dirty="0">
              <a:solidFill>
                <a:schemeClr val="bg1"/>
              </a:solidFill>
              <a:latin typeface="Avenir Book" panose="02000503020000020003" pitchFamily="2" charset="0"/>
            </a:endParaRPr>
          </a:p>
          <a:p>
            <a:pPr marL="285750" indent="-285750">
              <a:buFont typeface="Arial" panose="020B0604020202020204" pitchFamily="34" charset="0"/>
              <a:buChar char="•"/>
            </a:pPr>
            <a:r>
              <a:rPr lang="es-CL" sz="2000" dirty="0">
                <a:solidFill>
                  <a:schemeClr val="bg1"/>
                </a:solidFill>
                <a:latin typeface="Avenir Book" panose="02000503020000020003" pitchFamily="2" charset="0"/>
              </a:rPr>
              <a:t>Además,  metas y obligaciones claras y bien definidas. </a:t>
            </a:r>
          </a:p>
        </p:txBody>
      </p:sp>
      <p:grpSp>
        <p:nvGrpSpPr>
          <p:cNvPr id="5" name="Grupo 4">
            <a:extLst>
              <a:ext uri="{FF2B5EF4-FFF2-40B4-BE49-F238E27FC236}">
                <a16:creationId xmlns:a16="http://schemas.microsoft.com/office/drawing/2014/main" id="{058BF6C8-E291-6346-8ECB-849C5BC09289}"/>
              </a:ext>
            </a:extLst>
          </p:cNvPr>
          <p:cNvGrpSpPr/>
          <p:nvPr/>
        </p:nvGrpSpPr>
        <p:grpSpPr>
          <a:xfrm>
            <a:off x="0" y="274568"/>
            <a:ext cx="5575300" cy="506243"/>
            <a:chOff x="-32068" y="2974289"/>
            <a:chExt cx="2820855" cy="506243"/>
          </a:xfrm>
        </p:grpSpPr>
        <p:sp>
          <p:nvSpPr>
            <p:cNvPr id="6" name="Freeform 28">
              <a:extLst>
                <a:ext uri="{FF2B5EF4-FFF2-40B4-BE49-F238E27FC236}">
                  <a16:creationId xmlns:a16="http://schemas.microsoft.com/office/drawing/2014/main" id="{9B829EA2-3F07-D641-8265-255DE0DDC71B}"/>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C2B58E7C-436F-0441-887E-40E657D29615}"/>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7D637E6A-30C3-B046-A25B-CA17880A7FC2}"/>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9" name="CuadroTexto 8">
            <a:extLst>
              <a:ext uri="{FF2B5EF4-FFF2-40B4-BE49-F238E27FC236}">
                <a16:creationId xmlns:a16="http://schemas.microsoft.com/office/drawing/2014/main" id="{BD1A872D-BE49-F44B-9806-F7CFE00CCB29}"/>
              </a:ext>
            </a:extLst>
          </p:cNvPr>
          <p:cNvSpPr txBox="1"/>
          <p:nvPr/>
        </p:nvSpPr>
        <p:spPr>
          <a:xfrm>
            <a:off x="279400" y="337570"/>
            <a:ext cx="2449710" cy="369332"/>
          </a:xfrm>
          <a:prstGeom prst="rect">
            <a:avLst/>
          </a:prstGeom>
          <a:noFill/>
        </p:spPr>
        <p:txBody>
          <a:bodyPr wrap="none" rtlCol="0">
            <a:spAutoFit/>
          </a:bodyPr>
          <a:lstStyle/>
          <a:p>
            <a:r>
              <a:rPr lang="es-ES_tradnl" dirty="0">
                <a:solidFill>
                  <a:schemeClr val="tx1">
                    <a:lumMod val="65000"/>
                    <a:lumOff val="35000"/>
                  </a:schemeClr>
                </a:solidFill>
                <a:latin typeface="Avenir Book" panose="02000503020000020003" pitchFamily="2" charset="0"/>
              </a:rPr>
              <a:t>Los que lo hacen bien</a:t>
            </a:r>
          </a:p>
        </p:txBody>
      </p:sp>
    </p:spTree>
    <p:extLst>
      <p:ext uri="{BB962C8B-B14F-4D97-AF65-F5344CB8AC3E}">
        <p14:creationId xmlns:p14="http://schemas.microsoft.com/office/powerpoint/2010/main" val="3010555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918C0EF-CEE2-E045-9394-1147221EA5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667" y="-78102"/>
            <a:ext cx="12274234" cy="7014204"/>
          </a:xfrm>
          <a:prstGeom prst="rect">
            <a:avLst/>
          </a:prstGeom>
        </p:spPr>
      </p:pic>
      <p:grpSp>
        <p:nvGrpSpPr>
          <p:cNvPr id="3" name="Grupo 2">
            <a:extLst>
              <a:ext uri="{FF2B5EF4-FFF2-40B4-BE49-F238E27FC236}">
                <a16:creationId xmlns:a16="http://schemas.microsoft.com/office/drawing/2014/main" id="{40DD3841-0C6B-4B49-8C83-73DE4A0E3643}"/>
              </a:ext>
            </a:extLst>
          </p:cNvPr>
          <p:cNvGrpSpPr/>
          <p:nvPr/>
        </p:nvGrpSpPr>
        <p:grpSpPr>
          <a:xfrm>
            <a:off x="3482759" y="2358952"/>
            <a:ext cx="8713013" cy="1699691"/>
            <a:chOff x="-32068" y="2974289"/>
            <a:chExt cx="2820855" cy="506243"/>
          </a:xfrm>
        </p:grpSpPr>
        <p:sp>
          <p:nvSpPr>
            <p:cNvPr id="5" name="Freeform 28">
              <a:extLst>
                <a:ext uri="{FF2B5EF4-FFF2-40B4-BE49-F238E27FC236}">
                  <a16:creationId xmlns:a16="http://schemas.microsoft.com/office/drawing/2014/main" id="{E5F1ECC5-D130-204A-BE82-8603904BD46A}"/>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6" name="Freeform 33">
              <a:extLst>
                <a:ext uri="{FF2B5EF4-FFF2-40B4-BE49-F238E27FC236}">
                  <a16:creationId xmlns:a16="http://schemas.microsoft.com/office/drawing/2014/main" id="{6C583940-9FAC-2241-99D6-8FE954A5C05F}"/>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7" name="Freeform 38">
              <a:extLst>
                <a:ext uri="{FF2B5EF4-FFF2-40B4-BE49-F238E27FC236}">
                  <a16:creationId xmlns:a16="http://schemas.microsoft.com/office/drawing/2014/main" id="{374832DC-E739-C44D-9B6B-DF839277A350}"/>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8" name="Título 1">
            <a:extLst>
              <a:ext uri="{FF2B5EF4-FFF2-40B4-BE49-F238E27FC236}">
                <a16:creationId xmlns:a16="http://schemas.microsoft.com/office/drawing/2014/main" id="{3368D46E-15C4-744E-B363-F4893145BBA8}"/>
              </a:ext>
            </a:extLst>
          </p:cNvPr>
          <p:cNvSpPr txBox="1">
            <a:spLocks/>
          </p:cNvSpPr>
          <p:nvPr/>
        </p:nvSpPr>
        <p:spPr>
          <a:xfrm>
            <a:off x="4965830" y="2557278"/>
            <a:ext cx="6926769"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CL" sz="6000" b="1" dirty="0">
                <a:solidFill>
                  <a:schemeClr val="tx1">
                    <a:lumMod val="50000"/>
                    <a:lumOff val="50000"/>
                  </a:schemeClr>
                </a:solidFill>
                <a:latin typeface="Avenir Book" panose="02000503020000020003" pitchFamily="2" charset="0"/>
              </a:rPr>
              <a:t>¿Hacia dónde vamos?</a:t>
            </a:r>
          </a:p>
        </p:txBody>
      </p:sp>
    </p:spTree>
    <p:extLst>
      <p:ext uri="{BB962C8B-B14F-4D97-AF65-F5344CB8AC3E}">
        <p14:creationId xmlns:p14="http://schemas.microsoft.com/office/powerpoint/2010/main" val="120775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216E728-829A-9F48-80EE-A1399117F7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sp>
        <p:nvSpPr>
          <p:cNvPr id="2" name="Título 1">
            <a:extLst>
              <a:ext uri="{FF2B5EF4-FFF2-40B4-BE49-F238E27FC236}">
                <a16:creationId xmlns:a16="http://schemas.microsoft.com/office/drawing/2014/main" id="{5781989F-2F06-472C-9A2E-0593E328AF49}"/>
              </a:ext>
            </a:extLst>
          </p:cNvPr>
          <p:cNvSpPr>
            <a:spLocks noGrp="1"/>
          </p:cNvSpPr>
          <p:nvPr>
            <p:ph type="title"/>
          </p:nvPr>
        </p:nvSpPr>
        <p:spPr>
          <a:xfrm>
            <a:off x="177799" y="1854200"/>
            <a:ext cx="5562121" cy="2723102"/>
          </a:xfrm>
        </p:spPr>
        <p:txBody>
          <a:bodyPr vert="horz" lIns="91440" tIns="45720" rIns="91440" bIns="45720" rtlCol="0" anchor="ctr">
            <a:normAutofit/>
          </a:bodyPr>
          <a:lstStyle/>
          <a:p>
            <a:br>
              <a:rPr lang="en-US" dirty="0">
                <a:latin typeface="Avenir Book" panose="02000503020000020003" pitchFamily="2" charset="0"/>
              </a:rPr>
            </a:br>
            <a:endParaRPr lang="en-US">
              <a:solidFill>
                <a:schemeClr val="bg1"/>
              </a:solidFill>
              <a:latin typeface="Avenir Book" panose="02000503020000020003" pitchFamily="2" charset="0"/>
            </a:endParaRPr>
          </a:p>
        </p:txBody>
      </p:sp>
      <p:grpSp>
        <p:nvGrpSpPr>
          <p:cNvPr id="5" name="Grupo 4">
            <a:extLst>
              <a:ext uri="{FF2B5EF4-FFF2-40B4-BE49-F238E27FC236}">
                <a16:creationId xmlns:a16="http://schemas.microsoft.com/office/drawing/2014/main" id="{0F52F8FE-A8AA-6349-AC57-6571650932B5}"/>
              </a:ext>
            </a:extLst>
          </p:cNvPr>
          <p:cNvGrpSpPr/>
          <p:nvPr/>
        </p:nvGrpSpPr>
        <p:grpSpPr>
          <a:xfrm>
            <a:off x="-12700" y="338068"/>
            <a:ext cx="5575300" cy="506243"/>
            <a:chOff x="-32068" y="2974289"/>
            <a:chExt cx="2820855" cy="506243"/>
          </a:xfrm>
        </p:grpSpPr>
        <p:sp>
          <p:nvSpPr>
            <p:cNvPr id="6" name="Freeform 28">
              <a:extLst>
                <a:ext uri="{FF2B5EF4-FFF2-40B4-BE49-F238E27FC236}">
                  <a16:creationId xmlns:a16="http://schemas.microsoft.com/office/drawing/2014/main" id="{FD6F51E8-0D3B-BA41-BDC2-67FB3FC14A4E}"/>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BD9CF3BA-AC56-184C-93E2-1F854CE32FEE}"/>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9" name="Freeform 38">
              <a:extLst>
                <a:ext uri="{FF2B5EF4-FFF2-40B4-BE49-F238E27FC236}">
                  <a16:creationId xmlns:a16="http://schemas.microsoft.com/office/drawing/2014/main" id="{A9DE2F64-D2DC-7148-9093-F5D7BA1A9E3F}"/>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0" name="CuadroTexto 9">
            <a:extLst>
              <a:ext uri="{FF2B5EF4-FFF2-40B4-BE49-F238E27FC236}">
                <a16:creationId xmlns:a16="http://schemas.microsoft.com/office/drawing/2014/main" id="{0D5D8B4C-67A4-C04B-9CBB-4F57F2D1B0D1}"/>
              </a:ext>
            </a:extLst>
          </p:cNvPr>
          <p:cNvSpPr txBox="1"/>
          <p:nvPr/>
        </p:nvSpPr>
        <p:spPr>
          <a:xfrm>
            <a:off x="177799" y="401070"/>
            <a:ext cx="2056973" cy="369332"/>
          </a:xfrm>
          <a:prstGeom prst="rect">
            <a:avLst/>
          </a:prstGeom>
          <a:noFill/>
        </p:spPr>
        <p:txBody>
          <a:bodyPr wrap="none" rtlCol="0">
            <a:spAutoFit/>
          </a:bodyPr>
          <a:lstStyle/>
          <a:p>
            <a:r>
              <a:rPr lang="es-ES_tradnl" dirty="0">
                <a:solidFill>
                  <a:schemeClr val="tx1">
                    <a:lumMod val="65000"/>
                    <a:lumOff val="35000"/>
                  </a:schemeClr>
                </a:solidFill>
                <a:latin typeface="Avenir Book" panose="02000503020000020003" pitchFamily="2" charset="0"/>
              </a:rPr>
              <a:t>Ecosistema Actual</a:t>
            </a:r>
          </a:p>
        </p:txBody>
      </p:sp>
      <p:pic>
        <p:nvPicPr>
          <p:cNvPr id="32" name="Imagen 32" descr="Diagrama&#10;&#10;Descripción generada automáticamente">
            <a:extLst>
              <a:ext uri="{FF2B5EF4-FFF2-40B4-BE49-F238E27FC236}">
                <a16:creationId xmlns:a16="http://schemas.microsoft.com/office/drawing/2014/main" id="{E3B1BD20-CF6B-48B0-AB60-104F2C7C0BEE}"/>
              </a:ext>
            </a:extLst>
          </p:cNvPr>
          <p:cNvPicPr>
            <a:picLocks noChangeAspect="1"/>
          </p:cNvPicPr>
          <p:nvPr/>
        </p:nvPicPr>
        <p:blipFill>
          <a:blip r:embed="rId5"/>
          <a:stretch>
            <a:fillRect/>
          </a:stretch>
        </p:blipFill>
        <p:spPr>
          <a:xfrm>
            <a:off x="2469715" y="942466"/>
            <a:ext cx="7012487" cy="5860327"/>
          </a:xfrm>
          <a:prstGeom prst="rect">
            <a:avLst/>
          </a:prstGeom>
        </p:spPr>
      </p:pic>
    </p:spTree>
    <p:extLst>
      <p:ext uri="{BB962C8B-B14F-4D97-AF65-F5344CB8AC3E}">
        <p14:creationId xmlns:p14="http://schemas.microsoft.com/office/powerpoint/2010/main" val="1430841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216E728-829A-9F48-80EE-A1399117F7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sp>
        <p:nvSpPr>
          <p:cNvPr id="2" name="Título 1">
            <a:extLst>
              <a:ext uri="{FF2B5EF4-FFF2-40B4-BE49-F238E27FC236}">
                <a16:creationId xmlns:a16="http://schemas.microsoft.com/office/drawing/2014/main" id="{5781989F-2F06-472C-9A2E-0593E328AF49}"/>
              </a:ext>
            </a:extLst>
          </p:cNvPr>
          <p:cNvSpPr>
            <a:spLocks noGrp="1"/>
          </p:cNvSpPr>
          <p:nvPr>
            <p:ph type="title"/>
          </p:nvPr>
        </p:nvSpPr>
        <p:spPr>
          <a:xfrm>
            <a:off x="177799" y="1854200"/>
            <a:ext cx="5562121" cy="2723102"/>
          </a:xfrm>
        </p:spPr>
        <p:txBody>
          <a:bodyPr vert="horz" lIns="91440" tIns="45720" rIns="91440" bIns="45720" rtlCol="0" anchor="ctr">
            <a:normAutofit/>
          </a:bodyPr>
          <a:lstStyle/>
          <a:p>
            <a:br>
              <a:rPr lang="en-US" dirty="0">
                <a:solidFill>
                  <a:schemeClr val="bg1"/>
                </a:solidFill>
                <a:latin typeface="Avenir Book" panose="02000503020000020003" pitchFamily="2" charset="0"/>
              </a:rPr>
            </a:br>
            <a:r>
              <a:rPr lang="en-US" dirty="0">
                <a:solidFill>
                  <a:schemeClr val="bg1"/>
                </a:solidFill>
                <a:latin typeface="Avenir Book" panose="02000503020000020003" pitchFamily="2" charset="0"/>
              </a:rPr>
              <a:t>¿A dónde vamos?</a:t>
            </a:r>
          </a:p>
        </p:txBody>
      </p:sp>
      <p:graphicFrame>
        <p:nvGraphicFramePr>
          <p:cNvPr id="8" name="CuadroTexto 5">
            <a:extLst>
              <a:ext uri="{FF2B5EF4-FFF2-40B4-BE49-F238E27FC236}">
                <a16:creationId xmlns:a16="http://schemas.microsoft.com/office/drawing/2014/main" id="{B39D049D-DF77-4807-A9CD-02F5EBF20561}"/>
              </a:ext>
            </a:extLst>
          </p:cNvPr>
          <p:cNvGraphicFramePr/>
          <p:nvPr/>
        </p:nvGraphicFramePr>
        <p:xfrm>
          <a:off x="5905020" y="1282700"/>
          <a:ext cx="5864341" cy="530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o 4">
            <a:extLst>
              <a:ext uri="{FF2B5EF4-FFF2-40B4-BE49-F238E27FC236}">
                <a16:creationId xmlns:a16="http://schemas.microsoft.com/office/drawing/2014/main" id="{0F52F8FE-A8AA-6349-AC57-6571650932B5}"/>
              </a:ext>
            </a:extLst>
          </p:cNvPr>
          <p:cNvGrpSpPr/>
          <p:nvPr/>
        </p:nvGrpSpPr>
        <p:grpSpPr>
          <a:xfrm>
            <a:off x="-12700" y="338068"/>
            <a:ext cx="5575300" cy="506243"/>
            <a:chOff x="-32068" y="2974289"/>
            <a:chExt cx="2820855" cy="506243"/>
          </a:xfrm>
        </p:grpSpPr>
        <p:sp>
          <p:nvSpPr>
            <p:cNvPr id="6" name="Freeform 28">
              <a:extLst>
                <a:ext uri="{FF2B5EF4-FFF2-40B4-BE49-F238E27FC236}">
                  <a16:creationId xmlns:a16="http://schemas.microsoft.com/office/drawing/2014/main" id="{FD6F51E8-0D3B-BA41-BDC2-67FB3FC14A4E}"/>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BD9CF3BA-AC56-184C-93E2-1F854CE32FEE}"/>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9" name="Freeform 38">
              <a:extLst>
                <a:ext uri="{FF2B5EF4-FFF2-40B4-BE49-F238E27FC236}">
                  <a16:creationId xmlns:a16="http://schemas.microsoft.com/office/drawing/2014/main" id="{A9DE2F64-D2DC-7148-9093-F5D7BA1A9E3F}"/>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0" name="CuadroTexto 9">
            <a:extLst>
              <a:ext uri="{FF2B5EF4-FFF2-40B4-BE49-F238E27FC236}">
                <a16:creationId xmlns:a16="http://schemas.microsoft.com/office/drawing/2014/main" id="{0D5D8B4C-67A4-C04B-9CBB-4F57F2D1B0D1}"/>
              </a:ext>
            </a:extLst>
          </p:cNvPr>
          <p:cNvSpPr txBox="1"/>
          <p:nvPr/>
        </p:nvSpPr>
        <p:spPr>
          <a:xfrm>
            <a:off x="177799" y="401070"/>
            <a:ext cx="2056973" cy="369332"/>
          </a:xfrm>
          <a:prstGeom prst="rect">
            <a:avLst/>
          </a:prstGeom>
          <a:noFill/>
        </p:spPr>
        <p:txBody>
          <a:bodyPr wrap="none" rtlCol="0">
            <a:spAutoFit/>
          </a:bodyPr>
          <a:lstStyle/>
          <a:p>
            <a:r>
              <a:rPr lang="es-ES_tradnl" dirty="0">
                <a:solidFill>
                  <a:schemeClr val="tx1">
                    <a:lumMod val="65000"/>
                    <a:lumOff val="35000"/>
                  </a:schemeClr>
                </a:solidFill>
                <a:latin typeface="Avenir Book" panose="02000503020000020003" pitchFamily="2" charset="0"/>
              </a:rPr>
              <a:t>Ecosistema Actual</a:t>
            </a:r>
          </a:p>
        </p:txBody>
      </p:sp>
    </p:spTree>
    <p:extLst>
      <p:ext uri="{BB962C8B-B14F-4D97-AF65-F5344CB8AC3E}">
        <p14:creationId xmlns:p14="http://schemas.microsoft.com/office/powerpoint/2010/main" val="248432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5" name="Picture 2">
            <a:extLst>
              <a:ext uri="{FF2B5EF4-FFF2-40B4-BE49-F238E27FC236}">
                <a16:creationId xmlns:a16="http://schemas.microsoft.com/office/drawing/2014/main" id="{7261F639-E670-3F4E-9657-E6CF2FB05B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grpSp>
        <p:nvGrpSpPr>
          <p:cNvPr id="6" name="Grupo 5">
            <a:extLst>
              <a:ext uri="{FF2B5EF4-FFF2-40B4-BE49-F238E27FC236}">
                <a16:creationId xmlns:a16="http://schemas.microsoft.com/office/drawing/2014/main" id="{B41B1D5D-48A4-8B43-8233-A2C8D6F6C113}"/>
              </a:ext>
            </a:extLst>
          </p:cNvPr>
          <p:cNvGrpSpPr/>
          <p:nvPr/>
        </p:nvGrpSpPr>
        <p:grpSpPr>
          <a:xfrm>
            <a:off x="-82234" y="584082"/>
            <a:ext cx="5575300" cy="506243"/>
            <a:chOff x="-32068" y="2974289"/>
            <a:chExt cx="2820855" cy="506243"/>
          </a:xfrm>
        </p:grpSpPr>
        <p:sp>
          <p:nvSpPr>
            <p:cNvPr id="7" name="Freeform 28">
              <a:extLst>
                <a:ext uri="{FF2B5EF4-FFF2-40B4-BE49-F238E27FC236}">
                  <a16:creationId xmlns:a16="http://schemas.microsoft.com/office/drawing/2014/main" id="{4BA5075C-0FFE-B749-B9F6-FE1680CBADE5}"/>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8" name="Freeform 33">
              <a:extLst>
                <a:ext uri="{FF2B5EF4-FFF2-40B4-BE49-F238E27FC236}">
                  <a16:creationId xmlns:a16="http://schemas.microsoft.com/office/drawing/2014/main" id="{4C3988CD-6A3D-C944-81A2-568960F3512E}"/>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9" name="Freeform 38">
              <a:extLst>
                <a:ext uri="{FF2B5EF4-FFF2-40B4-BE49-F238E27FC236}">
                  <a16:creationId xmlns:a16="http://schemas.microsoft.com/office/drawing/2014/main" id="{94D0CE58-7355-1A46-A279-25539EC492D0}"/>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73" name="Shape 273"/>
          <p:cNvSpPr/>
          <p:nvPr/>
        </p:nvSpPr>
        <p:spPr>
          <a:xfrm>
            <a:off x="351907" y="1519497"/>
            <a:ext cx="5748785" cy="4329231"/>
          </a:xfrm>
          <a:prstGeom prst="rect">
            <a:avLst/>
          </a:prstGeom>
          <a:noFill/>
          <a:ln>
            <a:noFill/>
          </a:ln>
        </p:spPr>
        <p:txBody>
          <a:bodyPr lIns="91425" tIns="45700" rIns="91425" bIns="45700" anchor="t" anchorCtr="0">
            <a:noAutofit/>
          </a:bodyPr>
          <a:lstStyle/>
          <a:p>
            <a:pPr>
              <a:spcBef>
                <a:spcPts val="600"/>
              </a:spcBef>
              <a:buSzPct val="25000"/>
            </a:pPr>
            <a:r>
              <a:rPr lang="es-CL" sz="3200" dirty="0">
                <a:solidFill>
                  <a:schemeClr val="bg1"/>
                </a:solidFill>
                <a:latin typeface="Avenir Book" panose="02000503020000020003" pitchFamily="2" charset="0"/>
                <a:ea typeface="Century Gothic"/>
                <a:cs typeface="Century Gothic"/>
                <a:sym typeface="Century Gothic"/>
              </a:rPr>
              <a:t>Es un i</a:t>
            </a:r>
            <a:r>
              <a:rPr lang="es-CL" sz="3200" b="1" dirty="0">
                <a:solidFill>
                  <a:schemeClr val="bg1"/>
                </a:solidFill>
                <a:latin typeface="Avenir Book" panose="02000503020000020003" pitchFamily="2" charset="0"/>
                <a:ea typeface="Century Gothic"/>
                <a:cs typeface="Century Gothic"/>
                <a:sym typeface="Century Gothic"/>
              </a:rPr>
              <a:t>nstrumento económico </a:t>
            </a:r>
            <a:r>
              <a:rPr lang="es-CL" sz="3200" dirty="0">
                <a:solidFill>
                  <a:schemeClr val="bg1"/>
                </a:solidFill>
                <a:latin typeface="Avenir Book" panose="02000503020000020003" pitchFamily="2" charset="0"/>
                <a:ea typeface="Century Gothic"/>
                <a:cs typeface="Century Gothic"/>
                <a:sym typeface="Century Gothic"/>
              </a:rPr>
              <a:t>de gestión de residuos.</a:t>
            </a:r>
            <a:br>
              <a:rPr lang="es-CL" sz="3200" dirty="0">
                <a:solidFill>
                  <a:schemeClr val="bg1"/>
                </a:solidFill>
                <a:latin typeface="Avenir Book" panose="02000503020000020003" pitchFamily="2" charset="0"/>
                <a:ea typeface="Century Gothic"/>
                <a:cs typeface="Century Gothic"/>
                <a:sym typeface="Century Gothic"/>
              </a:rPr>
            </a:br>
            <a:endParaRPr lang="es-CL" sz="3200" dirty="0">
              <a:solidFill>
                <a:schemeClr val="bg1"/>
              </a:solidFill>
              <a:latin typeface="Avenir Book" panose="02000503020000020003" pitchFamily="2" charset="0"/>
              <a:ea typeface="Century Gothic"/>
              <a:cs typeface="Century Gothic"/>
              <a:sym typeface="Century Gothic"/>
            </a:endParaRPr>
          </a:p>
          <a:p>
            <a:pPr>
              <a:spcBef>
                <a:spcPts val="600"/>
              </a:spcBef>
              <a:buSzPct val="25000"/>
            </a:pPr>
            <a:r>
              <a:rPr lang="es-CL" sz="3200" dirty="0">
                <a:solidFill>
                  <a:schemeClr val="bg1"/>
                </a:solidFill>
                <a:latin typeface="Avenir Book" panose="02000503020000020003" pitchFamily="2" charset="0"/>
                <a:ea typeface="Century Gothic"/>
                <a:cs typeface="Century Gothic"/>
                <a:sym typeface="Century Gothic"/>
              </a:rPr>
              <a:t>Obliga a los productores a </a:t>
            </a:r>
            <a:r>
              <a:rPr lang="es-CL" sz="3200" b="1" dirty="0">
                <a:solidFill>
                  <a:schemeClr val="bg1"/>
                </a:solidFill>
                <a:latin typeface="Avenir Book" panose="02000503020000020003" pitchFamily="2" charset="0"/>
                <a:ea typeface="Century Gothic"/>
                <a:cs typeface="Century Gothic"/>
                <a:sym typeface="Century Gothic"/>
              </a:rPr>
              <a:t>organizar y financiar</a:t>
            </a:r>
            <a:r>
              <a:rPr lang="es-CL" sz="3200" dirty="0">
                <a:solidFill>
                  <a:schemeClr val="bg1"/>
                </a:solidFill>
                <a:latin typeface="Avenir Book" panose="02000503020000020003" pitchFamily="2" charset="0"/>
                <a:ea typeface="Century Gothic"/>
                <a:cs typeface="Century Gothic"/>
                <a:sym typeface="Century Gothic"/>
              </a:rPr>
              <a:t> la gestión de los residuos derivados de los productos que colocan en el mercado. </a:t>
            </a:r>
          </a:p>
        </p:txBody>
      </p:sp>
      <p:sp>
        <p:nvSpPr>
          <p:cNvPr id="3" name="Título 2">
            <a:extLst>
              <a:ext uri="{FF2B5EF4-FFF2-40B4-BE49-F238E27FC236}">
                <a16:creationId xmlns:a16="http://schemas.microsoft.com/office/drawing/2014/main" id="{BFFC78D3-4A8A-4446-8254-457BC1771112}"/>
              </a:ext>
            </a:extLst>
          </p:cNvPr>
          <p:cNvSpPr>
            <a:spLocks noGrp="1"/>
          </p:cNvSpPr>
          <p:nvPr>
            <p:ph type="title"/>
          </p:nvPr>
        </p:nvSpPr>
        <p:spPr>
          <a:xfrm>
            <a:off x="215166" y="680112"/>
            <a:ext cx="3187390" cy="393158"/>
          </a:xfrm>
        </p:spPr>
        <p:txBody>
          <a:bodyPr>
            <a:noAutofit/>
          </a:bodyPr>
          <a:lstStyle/>
          <a:p>
            <a:r>
              <a:rPr lang="es-CL" sz="4000" b="1" dirty="0">
                <a:solidFill>
                  <a:schemeClr val="tx1">
                    <a:lumMod val="65000"/>
                    <a:lumOff val="35000"/>
                  </a:schemeClr>
                </a:solidFill>
                <a:latin typeface="Avenir Book" panose="02000503020000020003" pitchFamily="2" charset="0"/>
              </a:rPr>
              <a:t>Ley REP</a:t>
            </a:r>
          </a:p>
        </p:txBody>
      </p:sp>
      <p:sp>
        <p:nvSpPr>
          <p:cNvPr id="2" name="Rectángulo redondeado 1">
            <a:extLst>
              <a:ext uri="{FF2B5EF4-FFF2-40B4-BE49-F238E27FC236}">
                <a16:creationId xmlns:a16="http://schemas.microsoft.com/office/drawing/2014/main" id="{B0DBD64B-E0CE-CB4F-A1FB-0A01D3D89063}"/>
              </a:ext>
            </a:extLst>
          </p:cNvPr>
          <p:cNvSpPr/>
          <p:nvPr/>
        </p:nvSpPr>
        <p:spPr>
          <a:xfrm>
            <a:off x="6492050" y="1748492"/>
            <a:ext cx="5393851" cy="46289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1" name="Picture 4" descr="https://www.regeneration.ca/wp-content/uploads/2014/09/epr-01-bottom.png">
            <a:extLst>
              <a:ext uri="{FF2B5EF4-FFF2-40B4-BE49-F238E27FC236}">
                <a16:creationId xmlns:a16="http://schemas.microsoft.com/office/drawing/2014/main" id="{110DD353-856F-CB4E-BE35-F28F6C8A0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050" y="2048259"/>
            <a:ext cx="4762500" cy="3994150"/>
          </a:xfrm>
          <a:prstGeom prst="rect">
            <a:avLst/>
          </a:prstGeom>
          <a:noFill/>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28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5" name="Picture 2">
            <a:extLst>
              <a:ext uri="{FF2B5EF4-FFF2-40B4-BE49-F238E27FC236}">
                <a16:creationId xmlns:a16="http://schemas.microsoft.com/office/drawing/2014/main" id="{7261F639-E670-3F4E-9657-E6CF2FB05B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grpSp>
        <p:nvGrpSpPr>
          <p:cNvPr id="6" name="Grupo 5">
            <a:extLst>
              <a:ext uri="{FF2B5EF4-FFF2-40B4-BE49-F238E27FC236}">
                <a16:creationId xmlns:a16="http://schemas.microsoft.com/office/drawing/2014/main" id="{B41B1D5D-48A4-8B43-8233-A2C8D6F6C113}"/>
              </a:ext>
            </a:extLst>
          </p:cNvPr>
          <p:cNvGrpSpPr/>
          <p:nvPr/>
        </p:nvGrpSpPr>
        <p:grpSpPr>
          <a:xfrm>
            <a:off x="-82234" y="584082"/>
            <a:ext cx="5575300" cy="506243"/>
            <a:chOff x="-32068" y="2974289"/>
            <a:chExt cx="2820855" cy="506243"/>
          </a:xfrm>
        </p:grpSpPr>
        <p:sp>
          <p:nvSpPr>
            <p:cNvPr id="7" name="Freeform 28">
              <a:extLst>
                <a:ext uri="{FF2B5EF4-FFF2-40B4-BE49-F238E27FC236}">
                  <a16:creationId xmlns:a16="http://schemas.microsoft.com/office/drawing/2014/main" id="{4BA5075C-0FFE-B749-B9F6-FE1680CBADE5}"/>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8" name="Freeform 33">
              <a:extLst>
                <a:ext uri="{FF2B5EF4-FFF2-40B4-BE49-F238E27FC236}">
                  <a16:creationId xmlns:a16="http://schemas.microsoft.com/office/drawing/2014/main" id="{4C3988CD-6A3D-C944-81A2-568960F3512E}"/>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9" name="Freeform 38">
              <a:extLst>
                <a:ext uri="{FF2B5EF4-FFF2-40B4-BE49-F238E27FC236}">
                  <a16:creationId xmlns:a16="http://schemas.microsoft.com/office/drawing/2014/main" id="{94D0CE58-7355-1A46-A279-25539EC492D0}"/>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73" name="Shape 273"/>
          <p:cNvSpPr/>
          <p:nvPr/>
        </p:nvSpPr>
        <p:spPr>
          <a:xfrm>
            <a:off x="351907" y="1519497"/>
            <a:ext cx="5748785" cy="4329231"/>
          </a:xfrm>
          <a:prstGeom prst="rect">
            <a:avLst/>
          </a:prstGeom>
          <a:noFill/>
          <a:ln>
            <a:noFill/>
          </a:ln>
        </p:spPr>
        <p:txBody>
          <a:bodyPr lIns="91425" tIns="45700" rIns="91425" bIns="45700" anchor="t" anchorCtr="0">
            <a:noAutofit/>
          </a:bodyPr>
          <a:lstStyle/>
          <a:p>
            <a:pPr>
              <a:spcBef>
                <a:spcPts val="600"/>
              </a:spcBef>
              <a:buSzPct val="25000"/>
            </a:pPr>
            <a:r>
              <a:rPr lang="es-CL" sz="3200" dirty="0">
                <a:solidFill>
                  <a:schemeClr val="bg1"/>
                </a:solidFill>
                <a:latin typeface="Avenir Book"/>
                <a:ea typeface="Century Gothic"/>
                <a:cs typeface="Century Gothic"/>
                <a:sym typeface="Century Gothic"/>
              </a:rPr>
              <a:t>Las municipalidades y Asociaciones de Municipalidades tienen un rol muy relevante en la recolección de residuos de manera separada: </a:t>
            </a:r>
            <a:endParaRPr lang="es-CL" sz="3200" dirty="0">
              <a:solidFill>
                <a:schemeClr val="bg1"/>
              </a:solidFill>
              <a:latin typeface="Avenir Book" panose="02000503020000020003" pitchFamily="2" charset="0"/>
              <a:ea typeface="Century Gothic"/>
              <a:cs typeface="Century Gothic"/>
              <a:sym typeface="Century Gothic"/>
            </a:endParaRPr>
          </a:p>
          <a:p>
            <a:pPr>
              <a:spcBef>
                <a:spcPts val="600"/>
              </a:spcBef>
            </a:pPr>
            <a:r>
              <a:rPr lang="es-CL" sz="3200" dirty="0">
                <a:solidFill>
                  <a:schemeClr val="bg1"/>
                </a:solidFill>
                <a:latin typeface="Avenir Book"/>
                <a:ea typeface="Century Gothic"/>
                <a:cs typeface="Century Gothic"/>
                <a:sym typeface="Century Gothic"/>
              </a:rPr>
              <a:t>puntos limpios y puerta a puerta. </a:t>
            </a:r>
            <a:endParaRPr lang="es-CL" sz="3200">
              <a:solidFill>
                <a:schemeClr val="bg1"/>
              </a:solidFill>
              <a:latin typeface="Avenir Book" panose="02000503020000020003" pitchFamily="2" charset="0"/>
              <a:ea typeface="Century Gothic"/>
              <a:cs typeface="Century Gothic"/>
            </a:endParaRPr>
          </a:p>
        </p:txBody>
      </p:sp>
      <p:sp>
        <p:nvSpPr>
          <p:cNvPr id="3" name="Título 2">
            <a:extLst>
              <a:ext uri="{FF2B5EF4-FFF2-40B4-BE49-F238E27FC236}">
                <a16:creationId xmlns:a16="http://schemas.microsoft.com/office/drawing/2014/main" id="{BFFC78D3-4A8A-4446-8254-457BC1771112}"/>
              </a:ext>
            </a:extLst>
          </p:cNvPr>
          <p:cNvSpPr>
            <a:spLocks noGrp="1"/>
          </p:cNvSpPr>
          <p:nvPr>
            <p:ph type="title"/>
          </p:nvPr>
        </p:nvSpPr>
        <p:spPr>
          <a:xfrm>
            <a:off x="215166" y="680112"/>
            <a:ext cx="3187390" cy="393158"/>
          </a:xfrm>
        </p:spPr>
        <p:txBody>
          <a:bodyPr>
            <a:noAutofit/>
          </a:bodyPr>
          <a:lstStyle/>
          <a:p>
            <a:r>
              <a:rPr lang="es-CL" sz="4000" b="1" dirty="0">
                <a:solidFill>
                  <a:schemeClr val="tx1">
                    <a:lumMod val="65000"/>
                    <a:lumOff val="35000"/>
                  </a:schemeClr>
                </a:solidFill>
                <a:latin typeface="Avenir Book" panose="02000503020000020003" pitchFamily="2" charset="0"/>
              </a:rPr>
              <a:t>Ley REP</a:t>
            </a:r>
          </a:p>
        </p:txBody>
      </p:sp>
      <p:sp>
        <p:nvSpPr>
          <p:cNvPr id="2" name="Rectángulo redondeado 1">
            <a:extLst>
              <a:ext uri="{FF2B5EF4-FFF2-40B4-BE49-F238E27FC236}">
                <a16:creationId xmlns:a16="http://schemas.microsoft.com/office/drawing/2014/main" id="{B0DBD64B-E0CE-CB4F-A1FB-0A01D3D89063}"/>
              </a:ext>
            </a:extLst>
          </p:cNvPr>
          <p:cNvSpPr/>
          <p:nvPr/>
        </p:nvSpPr>
        <p:spPr>
          <a:xfrm>
            <a:off x="6492050" y="1748492"/>
            <a:ext cx="5393851" cy="46289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1" name="Picture 4" descr="https://www.regeneration.ca/wp-content/uploads/2014/09/epr-01-bottom.png">
            <a:extLst>
              <a:ext uri="{FF2B5EF4-FFF2-40B4-BE49-F238E27FC236}">
                <a16:creationId xmlns:a16="http://schemas.microsoft.com/office/drawing/2014/main" id="{110DD353-856F-CB4E-BE35-F28F6C8A0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050" y="2048259"/>
            <a:ext cx="4762500" cy="3994150"/>
          </a:xfrm>
          <a:prstGeom prst="rect">
            <a:avLst/>
          </a:prstGeom>
          <a:noFill/>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03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E4FE5-0496-C140-B88E-8B17A3077E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pic>
        <p:nvPicPr>
          <p:cNvPr id="13" name="Marcador de contenido 4">
            <a:extLst>
              <a:ext uri="{FF2B5EF4-FFF2-40B4-BE49-F238E27FC236}">
                <a16:creationId xmlns:a16="http://schemas.microsoft.com/office/drawing/2014/main" id="{791B18B3-6280-4559-A444-550E6B1804F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1" r="5878" b="2"/>
          <a:stretch/>
        </p:blipFill>
        <p:spPr>
          <a:xfrm>
            <a:off x="2850415" y="362740"/>
            <a:ext cx="6135570" cy="5571066"/>
          </a:xfrm>
          <a:prstGeom prst="rect">
            <a:avLst/>
          </a:prstGeom>
        </p:spPr>
      </p:pic>
      <p:grpSp>
        <p:nvGrpSpPr>
          <p:cNvPr id="4" name="Grupo 3">
            <a:extLst>
              <a:ext uri="{FF2B5EF4-FFF2-40B4-BE49-F238E27FC236}">
                <a16:creationId xmlns:a16="http://schemas.microsoft.com/office/drawing/2014/main" id="{424B3767-A44E-244B-9798-56D36CE02031}"/>
              </a:ext>
            </a:extLst>
          </p:cNvPr>
          <p:cNvGrpSpPr/>
          <p:nvPr/>
        </p:nvGrpSpPr>
        <p:grpSpPr>
          <a:xfrm>
            <a:off x="5630145" y="6381314"/>
            <a:ext cx="6233451" cy="227892"/>
            <a:chOff x="-32068" y="2974289"/>
            <a:chExt cx="2820855" cy="506243"/>
          </a:xfrm>
        </p:grpSpPr>
        <p:sp>
          <p:nvSpPr>
            <p:cNvPr id="5" name="Freeform 28">
              <a:extLst>
                <a:ext uri="{FF2B5EF4-FFF2-40B4-BE49-F238E27FC236}">
                  <a16:creationId xmlns:a16="http://schemas.microsoft.com/office/drawing/2014/main" id="{197F692C-0935-A54F-936A-58527E034DFF}"/>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6" name="Freeform 33">
              <a:extLst>
                <a:ext uri="{FF2B5EF4-FFF2-40B4-BE49-F238E27FC236}">
                  <a16:creationId xmlns:a16="http://schemas.microsoft.com/office/drawing/2014/main" id="{D8CD7E9E-3310-2643-B232-EA005236D20C}"/>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7" name="Freeform 38">
              <a:extLst>
                <a:ext uri="{FF2B5EF4-FFF2-40B4-BE49-F238E27FC236}">
                  <a16:creationId xmlns:a16="http://schemas.microsoft.com/office/drawing/2014/main" id="{B40908CD-C212-B144-A893-84C2BA4D8E35}"/>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3695439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8"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alpha val="25097"/>
            </a:srgbClr>
          </a:solidFill>
        </p:spPr>
        <p:txBody>
          <a:bodyPr wrap="square" lIns="0" tIns="0" rIns="0" bIns="0" rtlCol="0"/>
          <a:lstStyle/>
          <a:p>
            <a:endParaRPr/>
          </a:p>
        </p:txBody>
      </p:sp>
      <p:sp>
        <p:nvSpPr>
          <p:cNvPr id="4" name="object 4"/>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12192">
            <a:solidFill>
              <a:srgbClr val="A3A3A3"/>
            </a:solidFill>
          </a:ln>
        </p:spPr>
        <p:txBody>
          <a:bodyPr wrap="square" lIns="0" tIns="0" rIns="0" bIns="0" rtlCol="0"/>
          <a:lstStyle/>
          <a:p>
            <a:endParaRPr/>
          </a:p>
        </p:txBody>
      </p:sp>
      <p:sp>
        <p:nvSpPr>
          <p:cNvPr id="5" name="object 5"/>
          <p:cNvSpPr/>
          <p:nvPr/>
        </p:nvSpPr>
        <p:spPr>
          <a:xfrm>
            <a:off x="7942147" y="-37873"/>
            <a:ext cx="3464560" cy="3726179"/>
          </a:xfrm>
          <a:custGeom>
            <a:avLst/>
            <a:gdLst/>
            <a:ahLst/>
            <a:cxnLst/>
            <a:rect l="l" t="t" r="r" b="b"/>
            <a:pathLst>
              <a:path w="3464559" h="3726179">
                <a:moveTo>
                  <a:pt x="0" y="3726179"/>
                </a:moveTo>
                <a:lnTo>
                  <a:pt x="3464052" y="3726179"/>
                </a:lnTo>
                <a:lnTo>
                  <a:pt x="3464052" y="0"/>
                </a:lnTo>
                <a:lnTo>
                  <a:pt x="0" y="0"/>
                </a:lnTo>
                <a:lnTo>
                  <a:pt x="0" y="3726179"/>
                </a:lnTo>
                <a:close/>
              </a:path>
            </a:pathLst>
          </a:custGeom>
          <a:solidFill>
            <a:srgbClr val="3C3C3C">
              <a:alpha val="89804"/>
            </a:srgbClr>
          </a:solidFill>
        </p:spPr>
        <p:txBody>
          <a:bodyPr wrap="square" lIns="0" tIns="0" rIns="0" bIns="0" rtlCol="0"/>
          <a:lstStyle/>
          <a:p>
            <a:endParaRPr/>
          </a:p>
        </p:txBody>
      </p:sp>
      <p:sp>
        <p:nvSpPr>
          <p:cNvPr id="6" name="object 6"/>
          <p:cNvSpPr txBox="1">
            <a:spLocks noGrp="1"/>
          </p:cNvSpPr>
          <p:nvPr>
            <p:ph type="title"/>
          </p:nvPr>
        </p:nvSpPr>
        <p:spPr>
          <a:xfrm>
            <a:off x="8340825" y="1081824"/>
            <a:ext cx="2305685" cy="596958"/>
          </a:xfrm>
          <a:prstGeom prst="rect">
            <a:avLst/>
          </a:prstGeom>
        </p:spPr>
        <p:txBody>
          <a:bodyPr vert="horz" wrap="square" lIns="0" tIns="12065" rIns="0" bIns="0" rtlCol="0">
            <a:spAutoFit/>
          </a:bodyPr>
          <a:lstStyle/>
          <a:p>
            <a:pPr marL="12700">
              <a:lnSpc>
                <a:spcPct val="100000"/>
              </a:lnSpc>
              <a:spcBef>
                <a:spcPts val="95"/>
              </a:spcBef>
            </a:pPr>
            <a:r>
              <a:rPr lang="es-CL" sz="1900" i="1" spc="-145">
                <a:solidFill>
                  <a:srgbClr val="FFFFFF"/>
                </a:solidFill>
                <a:latin typeface="Arial"/>
                <a:cs typeface="Arial"/>
              </a:rPr>
              <a:t>Vivimos un momento paradójico </a:t>
            </a:r>
            <a:endParaRPr sz="1900">
              <a:latin typeface="Arial"/>
              <a:cs typeface="Arial"/>
            </a:endParaRPr>
          </a:p>
        </p:txBody>
      </p:sp>
      <p:sp>
        <p:nvSpPr>
          <p:cNvPr id="7" name="object 7"/>
          <p:cNvSpPr txBox="1"/>
          <p:nvPr/>
        </p:nvSpPr>
        <p:spPr>
          <a:xfrm>
            <a:off x="8322193" y="1676116"/>
            <a:ext cx="2704465" cy="2009524"/>
          </a:xfrm>
          <a:prstGeom prst="rect">
            <a:avLst/>
          </a:prstGeom>
        </p:spPr>
        <p:txBody>
          <a:bodyPr vert="horz" wrap="square" lIns="0" tIns="34290" rIns="0" bIns="0" rtlCol="0" anchor="t">
            <a:spAutoFit/>
          </a:bodyPr>
          <a:lstStyle/>
          <a:p>
            <a:pPr marL="12700" marR="5080">
              <a:lnSpc>
                <a:spcPts val="2160"/>
              </a:lnSpc>
              <a:spcBef>
                <a:spcPts val="270"/>
              </a:spcBef>
            </a:pPr>
            <a:r>
              <a:rPr lang="es-CL" sz="1900" b="1" i="1" spc="-85" dirty="0">
                <a:solidFill>
                  <a:srgbClr val="FFFFFF"/>
                </a:solidFill>
                <a:latin typeface="Arial"/>
                <a:cs typeface="Arial"/>
              </a:rPr>
              <a:t>Entre más limpio queremos nuestro entorno</a:t>
            </a:r>
            <a:r>
              <a:rPr sz="1900" b="1" i="1" spc="-120" dirty="0">
                <a:solidFill>
                  <a:srgbClr val="FFFFFF"/>
                </a:solidFill>
                <a:latin typeface="Arial"/>
                <a:cs typeface="Arial"/>
              </a:rPr>
              <a:t>, </a:t>
            </a:r>
            <a:r>
              <a:rPr lang="es-CL" sz="1900" b="1" i="1" spc="-120" dirty="0">
                <a:solidFill>
                  <a:srgbClr val="FFFFFF"/>
                </a:solidFill>
                <a:latin typeface="Arial"/>
                <a:cs typeface="Arial"/>
              </a:rPr>
              <a:t>más basura generamos</a:t>
            </a:r>
            <a:r>
              <a:rPr sz="1900" b="1" i="1" spc="-75" dirty="0">
                <a:solidFill>
                  <a:srgbClr val="FFFFFF"/>
                </a:solidFill>
                <a:latin typeface="Arial"/>
                <a:cs typeface="Arial"/>
              </a:rPr>
              <a:t>, </a:t>
            </a:r>
            <a:r>
              <a:rPr lang="es-CL" sz="1900" b="1" i="1" spc="-75" dirty="0">
                <a:solidFill>
                  <a:srgbClr val="FFFFFF"/>
                </a:solidFill>
                <a:latin typeface="Arial"/>
                <a:cs typeface="Arial"/>
              </a:rPr>
              <a:t>y en consecuencia contaminamos el medio ambiente</a:t>
            </a:r>
            <a:endParaRPr sz="1900" dirty="0">
              <a:latin typeface="Arial"/>
              <a:cs typeface="Arial"/>
            </a:endParaRPr>
          </a:p>
        </p:txBody>
      </p:sp>
      <p:sp>
        <p:nvSpPr>
          <p:cNvPr id="8" name="object 8"/>
          <p:cNvSpPr txBox="1"/>
          <p:nvPr/>
        </p:nvSpPr>
        <p:spPr>
          <a:xfrm>
            <a:off x="7910713" y="0"/>
            <a:ext cx="822960" cy="2311400"/>
          </a:xfrm>
          <a:prstGeom prst="rect">
            <a:avLst/>
          </a:prstGeom>
        </p:spPr>
        <p:txBody>
          <a:bodyPr vert="horz" wrap="square" lIns="0" tIns="12700" rIns="0" bIns="0" rtlCol="0">
            <a:spAutoFit/>
          </a:bodyPr>
          <a:lstStyle/>
          <a:p>
            <a:pPr marL="12700">
              <a:lnSpc>
                <a:spcPct val="100000"/>
              </a:lnSpc>
              <a:spcBef>
                <a:spcPts val="100"/>
              </a:spcBef>
            </a:pPr>
            <a:r>
              <a:rPr sz="15000">
                <a:solidFill>
                  <a:srgbClr val="FFFFFF"/>
                </a:solidFill>
                <a:latin typeface="Calibri"/>
                <a:cs typeface="Calibri"/>
              </a:rPr>
              <a:t>“</a:t>
            </a:r>
            <a:endParaRPr sz="15000">
              <a:latin typeface="Calibri"/>
              <a:cs typeface="Calibri"/>
            </a:endParaRPr>
          </a:p>
        </p:txBody>
      </p:sp>
    </p:spTree>
    <p:extLst>
      <p:ext uri="{BB962C8B-B14F-4D97-AF65-F5344CB8AC3E}">
        <p14:creationId xmlns:p14="http://schemas.microsoft.com/office/powerpoint/2010/main" val="1609999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918C0EF-CEE2-E045-9394-1147221EA5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667" y="-78102"/>
            <a:ext cx="12274234" cy="7014204"/>
          </a:xfrm>
          <a:prstGeom prst="rect">
            <a:avLst/>
          </a:prstGeom>
        </p:spPr>
      </p:pic>
      <p:grpSp>
        <p:nvGrpSpPr>
          <p:cNvPr id="3" name="Grupo 2">
            <a:extLst>
              <a:ext uri="{FF2B5EF4-FFF2-40B4-BE49-F238E27FC236}">
                <a16:creationId xmlns:a16="http://schemas.microsoft.com/office/drawing/2014/main" id="{40DD3841-0C6B-4B49-8C83-73DE4A0E3643}"/>
              </a:ext>
            </a:extLst>
          </p:cNvPr>
          <p:cNvGrpSpPr/>
          <p:nvPr/>
        </p:nvGrpSpPr>
        <p:grpSpPr>
          <a:xfrm>
            <a:off x="1008869" y="2358952"/>
            <a:ext cx="11186903" cy="1699691"/>
            <a:chOff x="-32068" y="2974289"/>
            <a:chExt cx="2820855" cy="506243"/>
          </a:xfrm>
        </p:grpSpPr>
        <p:sp>
          <p:nvSpPr>
            <p:cNvPr id="5" name="Freeform 28">
              <a:extLst>
                <a:ext uri="{FF2B5EF4-FFF2-40B4-BE49-F238E27FC236}">
                  <a16:creationId xmlns:a16="http://schemas.microsoft.com/office/drawing/2014/main" id="{E5F1ECC5-D130-204A-BE82-8603904BD46A}"/>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6" name="Freeform 33">
              <a:extLst>
                <a:ext uri="{FF2B5EF4-FFF2-40B4-BE49-F238E27FC236}">
                  <a16:creationId xmlns:a16="http://schemas.microsoft.com/office/drawing/2014/main" id="{6C583940-9FAC-2241-99D6-8FE954A5C05F}"/>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7" name="Freeform 38">
              <a:extLst>
                <a:ext uri="{FF2B5EF4-FFF2-40B4-BE49-F238E27FC236}">
                  <a16:creationId xmlns:a16="http://schemas.microsoft.com/office/drawing/2014/main" id="{374832DC-E739-C44D-9B6B-DF839277A350}"/>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8" name="Título 1">
            <a:extLst>
              <a:ext uri="{FF2B5EF4-FFF2-40B4-BE49-F238E27FC236}">
                <a16:creationId xmlns:a16="http://schemas.microsoft.com/office/drawing/2014/main" id="{3368D46E-15C4-744E-B363-F4893145BBA8}"/>
              </a:ext>
            </a:extLst>
          </p:cNvPr>
          <p:cNvSpPr txBox="1">
            <a:spLocks/>
          </p:cNvSpPr>
          <p:nvPr/>
        </p:nvSpPr>
        <p:spPr>
          <a:xfrm>
            <a:off x="487776" y="2609470"/>
            <a:ext cx="7970604"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CL" sz="6000" b="1" dirty="0">
                <a:solidFill>
                  <a:schemeClr val="tx1">
                    <a:lumMod val="50000"/>
                    <a:lumOff val="50000"/>
                  </a:schemeClr>
                </a:solidFill>
                <a:latin typeface="Avenir Book"/>
              </a:rPr>
              <a:t>¿Cómo mejoramos y damos un salto?</a:t>
            </a:r>
            <a:endParaRPr lang="es-ES" dirty="0">
              <a:solidFill>
                <a:schemeClr val="tx1">
                  <a:lumMod val="50000"/>
                  <a:lumOff val="50000"/>
                </a:schemeClr>
              </a:solidFill>
            </a:endParaRPr>
          </a:p>
        </p:txBody>
      </p:sp>
    </p:spTree>
    <p:extLst>
      <p:ext uri="{BB962C8B-B14F-4D97-AF65-F5344CB8AC3E}">
        <p14:creationId xmlns:p14="http://schemas.microsoft.com/office/powerpoint/2010/main" val="194144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descr="Patrón de fondo&#10;&#10;Descripción generada automáticamente">
            <a:extLst>
              <a:ext uri="{FF2B5EF4-FFF2-40B4-BE49-F238E27FC236}">
                <a16:creationId xmlns:a16="http://schemas.microsoft.com/office/drawing/2014/main" id="{5A1B45BB-B4AA-A04A-B0DA-8389C7E870DD}"/>
              </a:ext>
            </a:extLst>
          </p:cNvPr>
          <p:cNvPicPr>
            <a:picLocks noChangeAspect="1"/>
          </p:cNvPicPr>
          <p:nvPr/>
        </p:nvPicPr>
        <p:blipFill>
          <a:blip r:embed="rId2"/>
          <a:stretch>
            <a:fillRect/>
          </a:stretch>
        </p:blipFill>
        <p:spPr>
          <a:xfrm>
            <a:off x="-95256" y="0"/>
            <a:ext cx="12260804" cy="6858000"/>
          </a:xfrm>
          <a:prstGeom prst="rect">
            <a:avLst/>
          </a:prstGeom>
          <a:effectLst>
            <a:outerShdw blurRad="50800" dist="50800" dir="5400000" algn="ctr" rotWithShape="0">
              <a:srgbClr val="000000">
                <a:alpha val="56000"/>
              </a:srgbClr>
            </a:outerShdw>
          </a:effectLst>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15069" r="45259"/>
          <a:stretch/>
        </p:blipFill>
        <p:spPr>
          <a:xfrm>
            <a:off x="-112523" y="0"/>
            <a:ext cx="3817056" cy="6807366"/>
          </a:xfrm>
          <a:prstGeom prst="rect">
            <a:avLst/>
          </a:prstGeom>
          <a:effectLst>
            <a:outerShdw blurRad="50800" dist="50800" dir="5400000" algn="ctr" rotWithShape="0">
              <a:srgbClr val="000000">
                <a:alpha val="77000"/>
              </a:srgbClr>
            </a:outerShdw>
          </a:effectLst>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53165" r="12408"/>
          <a:stretch/>
        </p:blipFill>
        <p:spPr>
          <a:xfrm>
            <a:off x="8936143" y="171683"/>
            <a:ext cx="3229405" cy="6464000"/>
          </a:xfrm>
          <a:prstGeom prst="rect">
            <a:avLst/>
          </a:prstGeom>
          <a:effectLst>
            <a:outerShdw blurRad="50800" dist="50800" dir="5400000" algn="ctr" rotWithShape="0">
              <a:srgbClr val="000000">
                <a:alpha val="75000"/>
              </a:srgbClr>
            </a:outerShdw>
          </a:effectLst>
        </p:spPr>
      </p:pic>
      <p:sp>
        <p:nvSpPr>
          <p:cNvPr id="14" name="Rectangle 21">
            <a:extLst>
              <a:ext uri="{FF2B5EF4-FFF2-40B4-BE49-F238E27FC236}">
                <a16:creationId xmlns:a16="http://schemas.microsoft.com/office/drawing/2014/main" id="{0442E572-F86F-644D-8DF9-8F356C2D21F7}"/>
              </a:ext>
            </a:extLst>
          </p:cNvPr>
          <p:cNvSpPr/>
          <p:nvPr/>
        </p:nvSpPr>
        <p:spPr>
          <a:xfrm>
            <a:off x="4930128" y="528819"/>
            <a:ext cx="3734656" cy="624530"/>
          </a:xfrm>
          <a:prstGeom prst="rect">
            <a:avLst/>
          </a:prstGeom>
        </p:spPr>
        <p:txBody>
          <a:bodyPr wrap="square">
            <a:spAutoFit/>
          </a:bodyPr>
          <a:lstStyle/>
          <a:p>
            <a:pPr>
              <a:lnSpc>
                <a:spcPct val="90000"/>
              </a:lnSpc>
            </a:pPr>
            <a:r>
              <a:rPr lang="es-ES" sz="1900" dirty="0">
                <a:solidFill>
                  <a:schemeClr val="bg1"/>
                </a:solidFill>
                <a:latin typeface="Avenir Book" panose="02000503020000020003" pitchFamily="2" charset="0"/>
                <a:cs typeface="Calibri" panose="020F0502020204030204" pitchFamily="34" charset="0"/>
              </a:rPr>
              <a:t>TECNOLOGÍAS  </a:t>
            </a:r>
            <a:r>
              <a:rPr lang="es-ES" sz="900" spc="300" dirty="0">
                <a:solidFill>
                  <a:schemeClr val="bg1"/>
                </a:solidFill>
                <a:latin typeface="Avenir Book" panose="02000503020000020003" pitchFamily="2" charset="0"/>
                <a:cs typeface="Calibri" panose="020F0502020204030204" pitchFamily="34" charset="0"/>
              </a:rPr>
              <a:t>PARA LA</a:t>
            </a:r>
          </a:p>
          <a:p>
            <a:pPr>
              <a:lnSpc>
                <a:spcPct val="90000"/>
              </a:lnSpc>
            </a:pPr>
            <a:r>
              <a:rPr lang="es-ES" sz="1900" b="1" dirty="0">
                <a:solidFill>
                  <a:schemeClr val="bg1"/>
                </a:solidFill>
                <a:latin typeface="Avenir Book" panose="02000503020000020003" pitchFamily="2" charset="0"/>
                <a:cs typeface="Calibri" panose="020F0502020204030204" pitchFamily="34" charset="0"/>
              </a:rPr>
              <a:t>ECONOMÍA CIRCULAR</a:t>
            </a:r>
            <a:endParaRPr lang="en-US" sz="1900" b="1" dirty="0">
              <a:solidFill>
                <a:schemeClr val="bg1"/>
              </a:solidFill>
              <a:latin typeface="Avenir Book" panose="02000503020000020003" pitchFamily="2" charset="0"/>
              <a:cs typeface="Calibri" panose="020F0502020204030204" pitchFamily="34" charset="0"/>
            </a:endParaRPr>
          </a:p>
        </p:txBody>
      </p:sp>
      <p:grpSp>
        <p:nvGrpSpPr>
          <p:cNvPr id="15" name="Grupo 14">
            <a:extLst>
              <a:ext uri="{FF2B5EF4-FFF2-40B4-BE49-F238E27FC236}">
                <a16:creationId xmlns:a16="http://schemas.microsoft.com/office/drawing/2014/main" id="{34E2531E-690E-594B-8CE2-B581484BAE2E}"/>
              </a:ext>
            </a:extLst>
          </p:cNvPr>
          <p:cNvGrpSpPr/>
          <p:nvPr/>
        </p:nvGrpSpPr>
        <p:grpSpPr>
          <a:xfrm>
            <a:off x="-157378" y="368959"/>
            <a:ext cx="2820855" cy="506243"/>
            <a:chOff x="-32068" y="2974289"/>
            <a:chExt cx="2820855" cy="506243"/>
          </a:xfrm>
        </p:grpSpPr>
        <p:sp>
          <p:nvSpPr>
            <p:cNvPr id="16" name="Freeform 28">
              <a:extLst>
                <a:ext uri="{FF2B5EF4-FFF2-40B4-BE49-F238E27FC236}">
                  <a16:creationId xmlns:a16="http://schemas.microsoft.com/office/drawing/2014/main" id="{C84A093E-C369-7342-9932-ED108DC7719C}"/>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7" name="Freeform 33">
              <a:extLst>
                <a:ext uri="{FF2B5EF4-FFF2-40B4-BE49-F238E27FC236}">
                  <a16:creationId xmlns:a16="http://schemas.microsoft.com/office/drawing/2014/main" id="{96D912DC-34B6-BB4D-AF01-F47EDD104053}"/>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8" name="Freeform 38">
              <a:extLst>
                <a:ext uri="{FF2B5EF4-FFF2-40B4-BE49-F238E27FC236}">
                  <a16:creationId xmlns:a16="http://schemas.microsoft.com/office/drawing/2014/main" id="{305BBB87-5D7D-AF42-8079-378606D7DB05}"/>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19" name="CuadroTexto 18">
            <a:extLst>
              <a:ext uri="{FF2B5EF4-FFF2-40B4-BE49-F238E27FC236}">
                <a16:creationId xmlns:a16="http://schemas.microsoft.com/office/drawing/2014/main" id="{B71D79FC-E931-434A-8565-2F39CB7E995C}"/>
              </a:ext>
            </a:extLst>
          </p:cNvPr>
          <p:cNvSpPr txBox="1"/>
          <p:nvPr/>
        </p:nvSpPr>
        <p:spPr>
          <a:xfrm>
            <a:off x="163835" y="471752"/>
            <a:ext cx="1675459"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Soluciones</a:t>
            </a:r>
          </a:p>
        </p:txBody>
      </p:sp>
      <p:sp>
        <p:nvSpPr>
          <p:cNvPr id="22" name="Elipse 21">
            <a:extLst>
              <a:ext uri="{FF2B5EF4-FFF2-40B4-BE49-F238E27FC236}">
                <a16:creationId xmlns:a16="http://schemas.microsoft.com/office/drawing/2014/main" id="{C5B693FA-0A9A-EA4B-9A45-F6E6A29F1E8C}"/>
              </a:ext>
            </a:extLst>
          </p:cNvPr>
          <p:cNvSpPr/>
          <p:nvPr/>
        </p:nvSpPr>
        <p:spPr>
          <a:xfrm>
            <a:off x="4308857" y="1799763"/>
            <a:ext cx="4022961" cy="4022961"/>
          </a:xfrm>
          <a:prstGeom prst="ellipse">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23" name="Imagen 22">
            <a:extLst>
              <a:ext uri="{FF2B5EF4-FFF2-40B4-BE49-F238E27FC236}">
                <a16:creationId xmlns:a16="http://schemas.microsoft.com/office/drawing/2014/main" id="{889E6307-F791-BB41-B892-B99BF8135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124" y="2217069"/>
            <a:ext cx="2856427" cy="3188347"/>
          </a:xfrm>
          <a:prstGeom prst="rect">
            <a:avLst/>
          </a:prstGeom>
          <a:effectLst>
            <a:outerShdw blurRad="50800" dist="50800" dir="5400000" algn="ctr" rotWithShape="0">
              <a:srgbClr val="000000">
                <a:alpha val="75180"/>
              </a:srgbClr>
            </a:outerShdw>
          </a:effectLst>
        </p:spPr>
      </p:pic>
    </p:spTree>
    <p:extLst>
      <p:ext uri="{BB962C8B-B14F-4D97-AF65-F5344CB8AC3E}">
        <p14:creationId xmlns:p14="http://schemas.microsoft.com/office/powerpoint/2010/main" val="179423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8C4ABD2-D02C-AB4B-B1AB-E32A63D07386}"/>
              </a:ext>
            </a:extLst>
          </p:cNvPr>
          <p:cNvSpPr/>
          <p:nvPr/>
        </p:nvSpPr>
        <p:spPr>
          <a:xfrm>
            <a:off x="-27236" y="-10"/>
            <a:ext cx="5003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0A9CAA0A-D4C9-4E7F-AD26-366114E7DE30}"/>
              </a:ext>
            </a:extLst>
          </p:cNvPr>
          <p:cNvSpPr>
            <a:spLocks noGrp="1"/>
          </p:cNvSpPr>
          <p:nvPr>
            <p:ph type="title"/>
          </p:nvPr>
        </p:nvSpPr>
        <p:spPr>
          <a:xfrm>
            <a:off x="180193" y="515355"/>
            <a:ext cx="4278670" cy="2136236"/>
          </a:xfrm>
        </p:spPr>
        <p:txBody>
          <a:bodyPr>
            <a:noAutofit/>
          </a:bodyPr>
          <a:lstStyle/>
          <a:p>
            <a:pPr algn="ctr"/>
            <a:r>
              <a:rPr lang="es-CL" sz="4800" b="1">
                <a:solidFill>
                  <a:schemeClr val="bg1"/>
                </a:solidFill>
                <a:latin typeface="Avenir Book" panose="02000503020000020003" pitchFamily="2" charset="0"/>
              </a:rPr>
              <a:t>Ya no se puede pagar la Ineficiencia</a:t>
            </a:r>
          </a:p>
        </p:txBody>
      </p:sp>
      <p:sp>
        <p:nvSpPr>
          <p:cNvPr id="3" name="Marcador de contenido 2">
            <a:extLst>
              <a:ext uri="{FF2B5EF4-FFF2-40B4-BE49-F238E27FC236}">
                <a16:creationId xmlns:a16="http://schemas.microsoft.com/office/drawing/2014/main" id="{5CCA6D3D-22E3-4ADD-BADF-2D251A401005}"/>
              </a:ext>
            </a:extLst>
          </p:cNvPr>
          <p:cNvSpPr>
            <a:spLocks noGrp="1"/>
          </p:cNvSpPr>
          <p:nvPr>
            <p:ph idx="1"/>
          </p:nvPr>
        </p:nvSpPr>
        <p:spPr>
          <a:xfrm>
            <a:off x="648931" y="3166946"/>
            <a:ext cx="3651466" cy="3056873"/>
          </a:xfrm>
        </p:spPr>
        <p:txBody>
          <a:bodyPr>
            <a:normAutofit/>
          </a:bodyPr>
          <a:lstStyle/>
          <a:p>
            <a:r>
              <a:rPr lang="es-CL" sz="2400" b="1">
                <a:solidFill>
                  <a:schemeClr val="bg1"/>
                </a:solidFill>
                <a:latin typeface="Avenir Book" panose="02000503020000020003" pitchFamily="2" charset="0"/>
              </a:rPr>
              <a:t>Data </a:t>
            </a:r>
            <a:r>
              <a:rPr lang="es-CL" sz="2400" b="1" err="1">
                <a:solidFill>
                  <a:schemeClr val="bg1"/>
                </a:solidFill>
                <a:latin typeface="Avenir Book" panose="02000503020000020003" pitchFamily="2" charset="0"/>
              </a:rPr>
              <a:t>Driven</a:t>
            </a:r>
            <a:r>
              <a:rPr lang="es-CL" sz="2400" b="1">
                <a:solidFill>
                  <a:schemeClr val="bg1"/>
                </a:solidFill>
                <a:latin typeface="Avenir Book" panose="02000503020000020003" pitchFamily="2" charset="0"/>
              </a:rPr>
              <a:t> </a:t>
            </a:r>
            <a:r>
              <a:rPr lang="es-CL" sz="2400" b="1" err="1">
                <a:solidFill>
                  <a:schemeClr val="bg1"/>
                </a:solidFill>
                <a:latin typeface="Avenir Book" panose="02000503020000020003" pitchFamily="2" charset="0"/>
              </a:rPr>
              <a:t>Waste</a:t>
            </a:r>
            <a:r>
              <a:rPr lang="es-CL" sz="2400" b="1">
                <a:solidFill>
                  <a:schemeClr val="bg1"/>
                </a:solidFill>
                <a:latin typeface="Avenir Book" panose="02000503020000020003" pitchFamily="2" charset="0"/>
              </a:rPr>
              <a:t> </a:t>
            </a:r>
            <a:r>
              <a:rPr lang="es-CL" sz="2400" b="1" err="1">
                <a:solidFill>
                  <a:schemeClr val="bg1"/>
                </a:solidFill>
                <a:latin typeface="Avenir Book" panose="02000503020000020003" pitchFamily="2" charset="0"/>
              </a:rPr>
              <a:t>Managment</a:t>
            </a:r>
            <a:r>
              <a:rPr lang="es-CL" sz="2400" b="1">
                <a:solidFill>
                  <a:schemeClr val="bg1"/>
                </a:solidFill>
                <a:latin typeface="Avenir Book" panose="02000503020000020003" pitchFamily="2" charset="0"/>
              </a:rPr>
              <a:t> – Soluciones en la nube</a:t>
            </a:r>
          </a:p>
          <a:p>
            <a:r>
              <a:rPr lang="es-CL" sz="2400" b="1">
                <a:solidFill>
                  <a:schemeClr val="bg1"/>
                </a:solidFill>
                <a:latin typeface="Avenir Book" panose="02000503020000020003" pitchFamily="2" charset="0"/>
              </a:rPr>
              <a:t>Monitoreo en Tiempo Real</a:t>
            </a:r>
          </a:p>
          <a:p>
            <a:r>
              <a:rPr lang="es-CL" sz="2400" b="1">
                <a:solidFill>
                  <a:schemeClr val="bg1"/>
                </a:solidFill>
                <a:latin typeface="Avenir Book" panose="02000503020000020003" pitchFamily="2" charset="0"/>
              </a:rPr>
              <a:t>Recolección Inteligente</a:t>
            </a:r>
          </a:p>
          <a:p>
            <a:r>
              <a:rPr lang="es-CL" sz="2400" b="1">
                <a:solidFill>
                  <a:schemeClr val="bg1"/>
                </a:solidFill>
                <a:latin typeface="Avenir Book" panose="02000503020000020003" pitchFamily="2" charset="0"/>
              </a:rPr>
              <a:t>Educación </a:t>
            </a:r>
            <a:r>
              <a:rPr lang="es-CL" sz="2400" b="1" err="1">
                <a:solidFill>
                  <a:schemeClr val="bg1"/>
                </a:solidFill>
                <a:latin typeface="Avenir Book" panose="02000503020000020003" pitchFamily="2" charset="0"/>
              </a:rPr>
              <a:t>IoT</a:t>
            </a:r>
            <a:endParaRPr lang="es-CL" sz="2400" b="1">
              <a:solidFill>
                <a:schemeClr val="bg1"/>
              </a:solidFill>
              <a:latin typeface="Avenir Book" panose="02000503020000020003" pitchFamily="2" charset="0"/>
            </a:endParaRPr>
          </a:p>
        </p:txBody>
      </p:sp>
      <p:pic>
        <p:nvPicPr>
          <p:cNvPr id="19458" name="Picture 2" descr="Resultado de imagen para lost money">
            <a:extLst>
              <a:ext uri="{FF2B5EF4-FFF2-40B4-BE49-F238E27FC236}">
                <a16:creationId xmlns:a16="http://schemas.microsoft.com/office/drawing/2014/main" id="{B9B34158-E4AF-481A-85F3-E44E55D87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485"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9775EC4F-59B6-2F43-A95C-D33A846B536E}"/>
              </a:ext>
            </a:extLst>
          </p:cNvPr>
          <p:cNvGrpSpPr/>
          <p:nvPr/>
        </p:nvGrpSpPr>
        <p:grpSpPr>
          <a:xfrm>
            <a:off x="5630145" y="6381314"/>
            <a:ext cx="6233451" cy="227892"/>
            <a:chOff x="-32068" y="2974289"/>
            <a:chExt cx="2820855" cy="506243"/>
          </a:xfrm>
        </p:grpSpPr>
        <p:sp>
          <p:nvSpPr>
            <p:cNvPr id="6" name="Freeform 28">
              <a:extLst>
                <a:ext uri="{FF2B5EF4-FFF2-40B4-BE49-F238E27FC236}">
                  <a16:creationId xmlns:a16="http://schemas.microsoft.com/office/drawing/2014/main" id="{68375988-A548-0742-99B9-8BD7A5867DA9}"/>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F987FEB9-8FC3-1745-9830-52707FF43F07}"/>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43C81026-F358-0047-B6C2-DF8EE0333C1C}"/>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367623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78B8A2-B4F3-7A4C-BBF7-91D95051E1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grpSp>
        <p:nvGrpSpPr>
          <p:cNvPr id="5" name="Grupo 4">
            <a:extLst>
              <a:ext uri="{FF2B5EF4-FFF2-40B4-BE49-F238E27FC236}">
                <a16:creationId xmlns:a16="http://schemas.microsoft.com/office/drawing/2014/main" id="{FD94C1DF-572B-0C44-A8B0-80F3941058E6}"/>
              </a:ext>
            </a:extLst>
          </p:cNvPr>
          <p:cNvGrpSpPr/>
          <p:nvPr/>
        </p:nvGrpSpPr>
        <p:grpSpPr>
          <a:xfrm>
            <a:off x="5630145" y="6381314"/>
            <a:ext cx="6233451" cy="227892"/>
            <a:chOff x="-32068" y="2974289"/>
            <a:chExt cx="2820855" cy="506243"/>
          </a:xfrm>
        </p:grpSpPr>
        <p:sp>
          <p:nvSpPr>
            <p:cNvPr id="6" name="Freeform 28">
              <a:extLst>
                <a:ext uri="{FF2B5EF4-FFF2-40B4-BE49-F238E27FC236}">
                  <a16:creationId xmlns:a16="http://schemas.microsoft.com/office/drawing/2014/main" id="{629CD353-0484-B346-AEAF-64D4EC7F6C80}"/>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 name="Freeform 33">
              <a:extLst>
                <a:ext uri="{FF2B5EF4-FFF2-40B4-BE49-F238E27FC236}">
                  <a16:creationId xmlns:a16="http://schemas.microsoft.com/office/drawing/2014/main" id="{A01F40A1-4E92-0E4A-8F42-E0424F988208}"/>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8" name="Freeform 38">
              <a:extLst>
                <a:ext uri="{FF2B5EF4-FFF2-40B4-BE49-F238E27FC236}">
                  <a16:creationId xmlns:a16="http://schemas.microsoft.com/office/drawing/2014/main" id="{DAFDDAA1-27D2-3C4D-B49F-57C845FEC523}"/>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3" name="Marcador de contenido 2">
            <a:extLst>
              <a:ext uri="{FF2B5EF4-FFF2-40B4-BE49-F238E27FC236}">
                <a16:creationId xmlns:a16="http://schemas.microsoft.com/office/drawing/2014/main" id="{7CEAB7EE-E345-4852-8640-48C0381120BF}"/>
              </a:ext>
            </a:extLst>
          </p:cNvPr>
          <p:cNvSpPr>
            <a:spLocks noGrp="1"/>
          </p:cNvSpPr>
          <p:nvPr>
            <p:ph idx="1"/>
          </p:nvPr>
        </p:nvSpPr>
        <p:spPr>
          <a:xfrm>
            <a:off x="797083" y="1014987"/>
            <a:ext cx="10515600" cy="4351338"/>
          </a:xfrm>
        </p:spPr>
        <p:txBody>
          <a:bodyPr>
            <a:normAutofit/>
          </a:bodyPr>
          <a:lstStyle/>
          <a:p>
            <a:pPr algn="just"/>
            <a:r>
              <a:rPr lang="es-CL" sz="3600" dirty="0">
                <a:solidFill>
                  <a:schemeClr val="bg1"/>
                </a:solidFill>
                <a:latin typeface="Avenir Book" panose="02000503020000020003" pitchFamily="2" charset="0"/>
              </a:rPr>
              <a:t>Los </a:t>
            </a:r>
            <a:r>
              <a:rPr lang="es-CL" sz="3600">
                <a:solidFill>
                  <a:schemeClr val="bg1"/>
                </a:solidFill>
                <a:latin typeface="Avenir Book" panose="02000503020000020003" pitchFamily="2" charset="0"/>
              </a:rPr>
              <a:t>residuos sólidos </a:t>
            </a:r>
            <a:r>
              <a:rPr lang="es-CL" sz="3600" dirty="0">
                <a:solidFill>
                  <a:schemeClr val="bg1"/>
                </a:solidFill>
                <a:latin typeface="Avenir Book" panose="02000503020000020003" pitchFamily="2" charset="0"/>
              </a:rPr>
              <a:t>van a crecer de más de 3.5 millones de ton. por día en 2010, a más de 6 millones de ton. al día en 2025. </a:t>
            </a:r>
          </a:p>
          <a:p>
            <a:pPr algn="just"/>
            <a:r>
              <a:rPr lang="es-CL" sz="3600" dirty="0">
                <a:solidFill>
                  <a:schemeClr val="bg1"/>
                </a:solidFill>
                <a:latin typeface="Avenir Book" panose="02000503020000020003" pitchFamily="2" charset="0"/>
              </a:rPr>
              <a:t>El costo global de lidiar esta creciendo de $205 billones al año en 2010 a $375 billones en 2025.</a:t>
            </a:r>
          </a:p>
          <a:p>
            <a:pPr algn="just"/>
            <a:r>
              <a:rPr lang="en-US" sz="3600" dirty="0">
                <a:solidFill>
                  <a:schemeClr val="bg1"/>
                </a:solidFill>
                <a:latin typeface="Avenir Book" panose="02000503020000020003" pitchFamily="2" charset="0"/>
              </a:rPr>
              <a:t> Se ha </a:t>
            </a:r>
            <a:r>
              <a:rPr lang="en-US" sz="3600" dirty="0" err="1">
                <a:solidFill>
                  <a:schemeClr val="bg1"/>
                </a:solidFill>
                <a:latin typeface="Avenir Book" panose="02000503020000020003" pitchFamily="2" charset="0"/>
              </a:rPr>
              <a:t>calculado</a:t>
            </a:r>
            <a:r>
              <a:rPr lang="en-US" sz="3600" dirty="0">
                <a:solidFill>
                  <a:schemeClr val="bg1"/>
                </a:solidFill>
                <a:latin typeface="Avenir Book" panose="02000503020000020003" pitchFamily="2" charset="0"/>
              </a:rPr>
              <a:t> que la </a:t>
            </a:r>
            <a:r>
              <a:rPr lang="en-US" sz="3600" dirty="0" err="1">
                <a:solidFill>
                  <a:schemeClr val="bg1"/>
                </a:solidFill>
                <a:latin typeface="Avenir Book" panose="02000503020000020003" pitchFamily="2" charset="0"/>
              </a:rPr>
              <a:t>industria</a:t>
            </a:r>
            <a:r>
              <a:rPr lang="en-US" sz="3600" dirty="0">
                <a:solidFill>
                  <a:schemeClr val="bg1"/>
                </a:solidFill>
                <a:latin typeface="Avenir Book" panose="02000503020000020003" pitchFamily="2" charset="0"/>
              </a:rPr>
              <a:t> del </a:t>
            </a:r>
            <a:r>
              <a:rPr lang="en-US" sz="3600" dirty="0" err="1">
                <a:solidFill>
                  <a:schemeClr val="bg1"/>
                </a:solidFill>
                <a:latin typeface="Avenir Book" panose="02000503020000020003" pitchFamily="2" charset="0"/>
              </a:rPr>
              <a:t>manejo</a:t>
            </a:r>
            <a:r>
              <a:rPr lang="en-US" sz="3600" dirty="0">
                <a:solidFill>
                  <a:schemeClr val="bg1"/>
                </a:solidFill>
                <a:latin typeface="Avenir Book" panose="02000503020000020003" pitchFamily="2" charset="0"/>
              </a:rPr>
              <a:t> </a:t>
            </a:r>
            <a:r>
              <a:rPr lang="en-US" sz="3600" dirty="0" err="1">
                <a:solidFill>
                  <a:schemeClr val="bg1"/>
                </a:solidFill>
                <a:latin typeface="Avenir Book" panose="02000503020000020003" pitchFamily="2" charset="0"/>
              </a:rPr>
              <a:t>inteligente</a:t>
            </a:r>
            <a:r>
              <a:rPr lang="en-US" sz="3600" dirty="0">
                <a:solidFill>
                  <a:schemeClr val="bg1"/>
                </a:solidFill>
                <a:latin typeface="Avenir Book" panose="02000503020000020003" pitchFamily="2" charset="0"/>
              </a:rPr>
              <a:t> de </a:t>
            </a:r>
            <a:r>
              <a:rPr lang="en-US" sz="3600" dirty="0" err="1">
                <a:solidFill>
                  <a:schemeClr val="bg1"/>
                </a:solidFill>
                <a:latin typeface="Avenir Book" panose="02000503020000020003" pitchFamily="2" charset="0"/>
              </a:rPr>
              <a:t>residuos</a:t>
            </a:r>
            <a:r>
              <a:rPr lang="en-US" sz="3600" dirty="0">
                <a:solidFill>
                  <a:schemeClr val="bg1"/>
                </a:solidFill>
                <a:latin typeface="Avenir Book" panose="02000503020000020003" pitchFamily="2" charset="0"/>
              </a:rPr>
              <a:t> </a:t>
            </a:r>
            <a:r>
              <a:rPr lang="en-US" sz="3600" dirty="0" err="1">
                <a:solidFill>
                  <a:schemeClr val="bg1"/>
                </a:solidFill>
                <a:latin typeface="Avenir Book" panose="02000503020000020003" pitchFamily="2" charset="0"/>
              </a:rPr>
              <a:t>crecerá</a:t>
            </a:r>
            <a:r>
              <a:rPr lang="en-US" sz="3600" dirty="0">
                <a:solidFill>
                  <a:schemeClr val="bg1"/>
                </a:solidFill>
                <a:latin typeface="Avenir Book" panose="02000503020000020003" pitchFamily="2" charset="0"/>
              </a:rPr>
              <a:t> de $57.6 </a:t>
            </a:r>
            <a:r>
              <a:rPr lang="en-US" sz="3600" dirty="0" err="1">
                <a:solidFill>
                  <a:schemeClr val="bg1"/>
                </a:solidFill>
                <a:latin typeface="Avenir Book" panose="02000503020000020003" pitchFamily="2" charset="0"/>
              </a:rPr>
              <a:t>millones</a:t>
            </a:r>
            <a:r>
              <a:rPr lang="en-US" sz="3600" dirty="0">
                <a:solidFill>
                  <a:schemeClr val="bg1"/>
                </a:solidFill>
                <a:latin typeface="Avenir Book" panose="02000503020000020003" pitchFamily="2" charset="0"/>
              </a:rPr>
              <a:t> </a:t>
            </a:r>
            <a:r>
              <a:rPr lang="en-US" sz="3600" dirty="0" err="1">
                <a:solidFill>
                  <a:schemeClr val="bg1"/>
                </a:solidFill>
                <a:latin typeface="Avenir Book" panose="02000503020000020003" pitchFamily="2" charset="0"/>
              </a:rPr>
              <a:t>en</a:t>
            </a:r>
            <a:r>
              <a:rPr lang="en-US" sz="3600" dirty="0">
                <a:solidFill>
                  <a:schemeClr val="bg1"/>
                </a:solidFill>
                <a:latin typeface="Avenir Book" panose="02000503020000020003" pitchFamily="2" charset="0"/>
              </a:rPr>
              <a:t> 2016, a </a:t>
            </a:r>
            <a:r>
              <a:rPr lang="en-US" sz="3600" dirty="0" err="1">
                <a:solidFill>
                  <a:schemeClr val="bg1"/>
                </a:solidFill>
                <a:latin typeface="Avenir Book" panose="02000503020000020003" pitchFamily="2" charset="0"/>
              </a:rPr>
              <a:t>más</a:t>
            </a:r>
            <a:r>
              <a:rPr lang="en-US" sz="3600" dirty="0">
                <a:solidFill>
                  <a:schemeClr val="bg1"/>
                </a:solidFill>
                <a:latin typeface="Avenir Book" panose="02000503020000020003" pitchFamily="2" charset="0"/>
              </a:rPr>
              <a:t> de $223.6 </a:t>
            </a:r>
            <a:r>
              <a:rPr lang="en-US" sz="3600" dirty="0" err="1">
                <a:solidFill>
                  <a:schemeClr val="bg1"/>
                </a:solidFill>
                <a:latin typeface="Avenir Book" panose="02000503020000020003" pitchFamily="2" charset="0"/>
              </a:rPr>
              <a:t>millones</a:t>
            </a:r>
            <a:r>
              <a:rPr lang="en-US" sz="3600" dirty="0">
                <a:solidFill>
                  <a:schemeClr val="bg1"/>
                </a:solidFill>
                <a:latin typeface="Avenir Book" panose="02000503020000020003" pitchFamily="2" charset="0"/>
              </a:rPr>
              <a:t> </a:t>
            </a:r>
            <a:r>
              <a:rPr lang="en-US" sz="3600" dirty="0" err="1">
                <a:solidFill>
                  <a:schemeClr val="bg1"/>
                </a:solidFill>
                <a:latin typeface="Avenir Book" panose="02000503020000020003" pitchFamily="2" charset="0"/>
              </a:rPr>
              <a:t>en</a:t>
            </a:r>
            <a:r>
              <a:rPr lang="en-US" sz="3600" dirty="0">
                <a:solidFill>
                  <a:schemeClr val="bg1"/>
                </a:solidFill>
                <a:latin typeface="Avenir Book" panose="02000503020000020003" pitchFamily="2" charset="0"/>
              </a:rPr>
              <a:t> 2025.</a:t>
            </a:r>
            <a:endParaRPr lang="es-CL" sz="3600" dirty="0">
              <a:solidFill>
                <a:schemeClr val="bg1"/>
              </a:solidFill>
              <a:latin typeface="Avenir Book" panose="02000503020000020003" pitchFamily="2" charset="0"/>
            </a:endParaRPr>
          </a:p>
          <a:p>
            <a:endParaRPr lang="es-CL" dirty="0"/>
          </a:p>
        </p:txBody>
      </p:sp>
    </p:spTree>
    <p:extLst>
      <p:ext uri="{BB962C8B-B14F-4D97-AF65-F5344CB8AC3E}">
        <p14:creationId xmlns:p14="http://schemas.microsoft.com/office/powerpoint/2010/main" val="3316118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E683EFA-1583-8F49-B0B5-D26B8A3237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7014204"/>
          </a:xfrm>
          <a:prstGeom prst="rect">
            <a:avLst/>
          </a:prstGeom>
        </p:spPr>
      </p:pic>
      <p:sp>
        <p:nvSpPr>
          <p:cNvPr id="4" name="Título 1">
            <a:extLst>
              <a:ext uri="{FF2B5EF4-FFF2-40B4-BE49-F238E27FC236}">
                <a16:creationId xmlns:a16="http://schemas.microsoft.com/office/drawing/2014/main" id="{BFFF2A0C-20AB-384F-BF7E-623B387DF97F}"/>
              </a:ext>
            </a:extLst>
          </p:cNvPr>
          <p:cNvSpPr txBox="1">
            <a:spLocks/>
          </p:cNvSpPr>
          <p:nvPr/>
        </p:nvSpPr>
        <p:spPr>
          <a:xfrm>
            <a:off x="890236" y="14765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2800"/>
          </a:p>
        </p:txBody>
      </p:sp>
      <p:pic>
        <p:nvPicPr>
          <p:cNvPr id="7170" name="Picture 2" descr="https://i2.wp.com/www.zicla.com/wp-content/uploads/2017/06/170611_cotec-informe-economia-circular-espana-zicla-2.png?fit=950%2C463&amp;ssl=1">
            <a:extLst>
              <a:ext uri="{FF2B5EF4-FFF2-40B4-BE49-F238E27FC236}">
                <a16:creationId xmlns:a16="http://schemas.microsoft.com/office/drawing/2014/main" id="{6B1C9531-8184-496F-A876-32CAD9A8A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002" y="1212812"/>
            <a:ext cx="9730139" cy="474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5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D4B50E1-596A-5443-8C88-D04B46C45DDB}"/>
              </a:ext>
            </a:extLst>
          </p:cNvPr>
          <p:cNvSpPr/>
          <p:nvPr/>
        </p:nvSpPr>
        <p:spPr>
          <a:xfrm>
            <a:off x="-80571" y="0"/>
            <a:ext cx="631373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a:extLst>
              <a:ext uri="{FF2B5EF4-FFF2-40B4-BE49-F238E27FC236}">
                <a16:creationId xmlns:a16="http://schemas.microsoft.com/office/drawing/2014/main" id="{42811E09-A2AA-4258-8026-1E62E951C14D}"/>
              </a:ext>
            </a:extLst>
          </p:cNvPr>
          <p:cNvSpPr>
            <a:spLocks noGrp="1"/>
          </p:cNvSpPr>
          <p:nvPr>
            <p:ph idx="1"/>
          </p:nvPr>
        </p:nvSpPr>
        <p:spPr>
          <a:xfrm>
            <a:off x="497531" y="1223385"/>
            <a:ext cx="5131420" cy="5217721"/>
          </a:xfrm>
        </p:spPr>
        <p:txBody>
          <a:bodyPr vert="horz" lIns="91440" tIns="45720" rIns="91440" bIns="45720" rtlCol="0" anchor="t">
            <a:normAutofit fontScale="25000" lnSpcReduction="20000"/>
          </a:bodyPr>
          <a:lstStyle/>
          <a:p>
            <a:pPr marL="12700">
              <a:lnSpc>
                <a:spcPct val="100000"/>
              </a:lnSpc>
              <a:spcBef>
                <a:spcPts val="425"/>
              </a:spcBef>
            </a:pPr>
            <a:r>
              <a:rPr lang="es-CL" sz="7200" b="1" dirty="0">
                <a:solidFill>
                  <a:schemeClr val="bg1"/>
                </a:solidFill>
                <a:latin typeface="Avenir Next LT Pro"/>
                <a:cs typeface="Lucida Sans"/>
              </a:rPr>
              <a:t>Monitoreo completo del Manejo de residuos </a:t>
            </a:r>
            <a:endParaRPr lang="es-CL" sz="7200" b="1">
              <a:solidFill>
                <a:schemeClr val="bg1"/>
              </a:solidFill>
              <a:latin typeface="Avenir Next LT Pro"/>
              <a:cs typeface="Lucida Sans"/>
            </a:endParaRPr>
          </a:p>
          <a:p>
            <a:pPr marL="0" indent="0">
              <a:lnSpc>
                <a:spcPct val="100000"/>
              </a:lnSpc>
              <a:spcBef>
                <a:spcPts val="425"/>
              </a:spcBef>
              <a:buNone/>
            </a:pPr>
            <a:r>
              <a:rPr lang="es-CL" sz="5600" b="1" dirty="0">
                <a:solidFill>
                  <a:schemeClr val="bg1"/>
                </a:solidFill>
                <a:latin typeface="Avenir Next LT Pro"/>
                <a:cs typeface="Arial Black"/>
              </a:rPr>
              <a:t>Conocer llenado e historial, niveles de batería, ubicación geográfica , recolección histórica, incendios, problemas operaciones y mas. </a:t>
            </a:r>
            <a:endParaRPr lang="es-CL" sz="5600" b="1">
              <a:solidFill>
                <a:schemeClr val="bg1"/>
              </a:solidFill>
              <a:latin typeface="Avenir Next LT Pro"/>
              <a:cs typeface="Arial Black"/>
            </a:endParaRPr>
          </a:p>
          <a:p>
            <a:pPr>
              <a:lnSpc>
                <a:spcPct val="100000"/>
              </a:lnSpc>
              <a:spcBef>
                <a:spcPts val="15"/>
              </a:spcBef>
            </a:pPr>
            <a:endParaRPr lang="es-CL" sz="7200" b="1" dirty="0">
              <a:solidFill>
                <a:schemeClr val="bg1"/>
              </a:solidFill>
              <a:latin typeface="Avenir Next LT Pro"/>
              <a:cs typeface="Times New Roman"/>
            </a:endParaRPr>
          </a:p>
          <a:p>
            <a:pPr marL="12700">
              <a:lnSpc>
                <a:spcPct val="100000"/>
              </a:lnSpc>
            </a:pPr>
            <a:r>
              <a:rPr lang="es-CL" sz="7200" b="1" dirty="0">
                <a:solidFill>
                  <a:schemeClr val="bg1"/>
                </a:solidFill>
                <a:latin typeface="Avenir Next LT Pro"/>
                <a:cs typeface="Lucida Sans"/>
              </a:rPr>
              <a:t>Análisis predictivo </a:t>
            </a:r>
            <a:endParaRPr lang="es-CL" sz="7200" b="1">
              <a:solidFill>
                <a:schemeClr val="bg1"/>
              </a:solidFill>
              <a:latin typeface="Avenir Next LT Pro"/>
              <a:cs typeface="Lucida Sans"/>
            </a:endParaRPr>
          </a:p>
          <a:p>
            <a:pPr marL="0" marR="5080" indent="0" algn="just">
              <a:lnSpc>
                <a:spcPct val="100000"/>
              </a:lnSpc>
              <a:spcBef>
                <a:spcPts val="305"/>
              </a:spcBef>
              <a:buNone/>
            </a:pPr>
            <a:r>
              <a:rPr lang="es-CL" sz="5600" b="1" dirty="0">
                <a:solidFill>
                  <a:schemeClr val="bg1"/>
                </a:solidFill>
                <a:latin typeface="Avenir Next LT Pro"/>
                <a:cs typeface="Arial Black"/>
              </a:rPr>
              <a:t>Mientras que recolectamos información, nuestro </a:t>
            </a:r>
            <a:r>
              <a:rPr lang="es-CL" sz="5600" b="1" i="1" dirty="0">
                <a:solidFill>
                  <a:schemeClr val="bg1"/>
                </a:solidFill>
                <a:latin typeface="Avenir Next LT Pro"/>
                <a:cs typeface="Arial Black"/>
              </a:rPr>
              <a:t>machine </a:t>
            </a:r>
            <a:r>
              <a:rPr lang="es-CL" sz="5600" b="1" i="1" dirty="0" err="1">
                <a:solidFill>
                  <a:schemeClr val="bg1"/>
                </a:solidFill>
                <a:latin typeface="Avenir Next LT Pro"/>
                <a:cs typeface="Arial Black"/>
              </a:rPr>
              <a:t>learning</a:t>
            </a:r>
            <a:r>
              <a:rPr lang="es-CL" sz="5600" b="1" i="1" dirty="0">
                <a:solidFill>
                  <a:schemeClr val="bg1"/>
                </a:solidFill>
                <a:latin typeface="Avenir Next LT Pro"/>
                <a:cs typeface="Arial Black"/>
              </a:rPr>
              <a:t> </a:t>
            </a:r>
            <a:r>
              <a:rPr lang="es-CL" sz="5600" b="1" i="1" dirty="0" err="1">
                <a:solidFill>
                  <a:schemeClr val="bg1"/>
                </a:solidFill>
                <a:latin typeface="Avenir Next LT Pro"/>
                <a:cs typeface="Arial Black"/>
              </a:rPr>
              <a:t>algorithm</a:t>
            </a:r>
            <a:r>
              <a:rPr lang="es-CL" sz="5600" b="1" dirty="0">
                <a:solidFill>
                  <a:schemeClr val="bg1"/>
                </a:solidFill>
                <a:latin typeface="Avenir Next LT Pro"/>
                <a:cs typeface="Arial Black"/>
              </a:rPr>
              <a:t> aprenderá el patrón de generación de residuo creando predicciones sobre las 24 horas siguientes, permitiendo optimizar la ruta.</a:t>
            </a:r>
          </a:p>
          <a:p>
            <a:pPr>
              <a:lnSpc>
                <a:spcPct val="100000"/>
              </a:lnSpc>
              <a:spcBef>
                <a:spcPts val="10"/>
              </a:spcBef>
            </a:pPr>
            <a:endParaRPr lang="es-CL" sz="7200" b="1" dirty="0">
              <a:solidFill>
                <a:schemeClr val="bg1"/>
              </a:solidFill>
              <a:latin typeface="Avenir Next LT Pro"/>
              <a:cs typeface="Times New Roman"/>
            </a:endParaRPr>
          </a:p>
          <a:p>
            <a:pPr marL="12700">
              <a:lnSpc>
                <a:spcPct val="100000"/>
              </a:lnSpc>
            </a:pPr>
            <a:r>
              <a:rPr lang="es-CL" sz="7200" b="1" dirty="0">
                <a:solidFill>
                  <a:schemeClr val="bg1"/>
                </a:solidFill>
                <a:latin typeface="Avenir Next LT Pro"/>
              </a:rPr>
              <a:t>Acceso Universal</a:t>
            </a:r>
            <a:endParaRPr lang="es-CL" sz="6400" b="1">
              <a:solidFill>
                <a:schemeClr val="bg1"/>
              </a:solidFill>
              <a:latin typeface="Avenir Next LT Pro"/>
            </a:endParaRPr>
          </a:p>
          <a:p>
            <a:pPr marL="0" marR="6350" indent="0" algn="just">
              <a:lnSpc>
                <a:spcPct val="100000"/>
              </a:lnSpc>
              <a:spcBef>
                <a:spcPts val="305"/>
              </a:spcBef>
              <a:buNone/>
            </a:pPr>
            <a:r>
              <a:rPr lang="es-CL" sz="5600" b="1" dirty="0">
                <a:solidFill>
                  <a:schemeClr val="bg1"/>
                </a:solidFill>
                <a:latin typeface="Avenir Next LT Pro"/>
              </a:rPr>
              <a:t>CCN es un servicio en la nube al que se pueda acceder desde cualquier dispositivo con un explorador de internet. En cualquier momento y lugar</a:t>
            </a:r>
            <a:r>
              <a:rPr lang="es-CL" sz="6400" b="1" dirty="0">
                <a:solidFill>
                  <a:schemeClr val="bg1"/>
                </a:solidFill>
                <a:latin typeface="Avenir Next LT Pro"/>
              </a:rPr>
              <a:t>. </a:t>
            </a:r>
            <a:endParaRPr lang="es-CL" sz="6400" b="1">
              <a:solidFill>
                <a:schemeClr val="bg1"/>
              </a:solidFill>
              <a:latin typeface="Avenir Next LT Pro"/>
            </a:endParaRPr>
          </a:p>
        </p:txBody>
      </p:sp>
      <p:sp>
        <p:nvSpPr>
          <p:cNvPr id="5" name="object 2">
            <a:extLst>
              <a:ext uri="{FF2B5EF4-FFF2-40B4-BE49-F238E27FC236}">
                <a16:creationId xmlns:a16="http://schemas.microsoft.com/office/drawing/2014/main" id="{C55B619C-2B75-4BA7-B497-1FFA6BCD49AF}"/>
              </a:ext>
            </a:extLst>
          </p:cNvPr>
          <p:cNvSpPr/>
          <p:nvPr/>
        </p:nvSpPr>
        <p:spPr>
          <a:xfrm>
            <a:off x="6126481" y="0"/>
            <a:ext cx="6065519" cy="6857999"/>
          </a:xfrm>
          <a:prstGeom prst="rect">
            <a:avLst/>
          </a:prstGeom>
          <a:blipFill>
            <a:blip r:embed="rId2" cstate="print"/>
            <a:stretch>
              <a:fillRect/>
            </a:stretch>
          </a:blipFill>
        </p:spPr>
        <p:txBody>
          <a:bodyPr wrap="square" lIns="0" tIns="0" rIns="0" bIns="0" rtlCol="0"/>
          <a:lstStyle/>
          <a:p>
            <a:endParaRPr/>
          </a:p>
        </p:txBody>
      </p:sp>
      <p:grpSp>
        <p:nvGrpSpPr>
          <p:cNvPr id="9" name="Grupo 8">
            <a:extLst>
              <a:ext uri="{FF2B5EF4-FFF2-40B4-BE49-F238E27FC236}">
                <a16:creationId xmlns:a16="http://schemas.microsoft.com/office/drawing/2014/main" id="{466E1DA7-3A9B-864A-8C59-73BF5D3D9526}"/>
              </a:ext>
            </a:extLst>
          </p:cNvPr>
          <p:cNvGrpSpPr/>
          <p:nvPr/>
        </p:nvGrpSpPr>
        <p:grpSpPr>
          <a:xfrm>
            <a:off x="-137451" y="362600"/>
            <a:ext cx="6233451" cy="227892"/>
            <a:chOff x="-32068" y="2974289"/>
            <a:chExt cx="2820855" cy="506243"/>
          </a:xfrm>
        </p:grpSpPr>
        <p:sp>
          <p:nvSpPr>
            <p:cNvPr id="10" name="Freeform 28">
              <a:extLst>
                <a:ext uri="{FF2B5EF4-FFF2-40B4-BE49-F238E27FC236}">
                  <a16:creationId xmlns:a16="http://schemas.microsoft.com/office/drawing/2014/main" id="{38977874-453E-7D41-9856-3600978630A5}"/>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1" name="Freeform 33">
              <a:extLst>
                <a:ext uri="{FF2B5EF4-FFF2-40B4-BE49-F238E27FC236}">
                  <a16:creationId xmlns:a16="http://schemas.microsoft.com/office/drawing/2014/main" id="{D1A380E0-B0A1-474E-92CE-2855D26BFD53}"/>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2" name="Freeform 38">
              <a:extLst>
                <a:ext uri="{FF2B5EF4-FFF2-40B4-BE49-F238E27FC236}">
                  <a16:creationId xmlns:a16="http://schemas.microsoft.com/office/drawing/2014/main" id="{DB5D1B43-D723-4D40-BE2B-C02DBD3C42EB}"/>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944329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17703-F601-BE4B-A26E-6751F5E947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7014204"/>
          </a:xfrm>
          <a:prstGeom prst="rect">
            <a:avLst/>
          </a:prstGeom>
        </p:spPr>
      </p:pic>
      <p:pic>
        <p:nvPicPr>
          <p:cNvPr id="5" name="Marcador de contenido 4">
            <a:extLst>
              <a:ext uri="{FF2B5EF4-FFF2-40B4-BE49-F238E27FC236}">
                <a16:creationId xmlns:a16="http://schemas.microsoft.com/office/drawing/2014/main" id="{9714C91D-7FD9-4153-B830-68D2AF02C14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2234" y="1079500"/>
            <a:ext cx="12470077" cy="5073762"/>
          </a:xfrm>
        </p:spPr>
      </p:pic>
      <p:grpSp>
        <p:nvGrpSpPr>
          <p:cNvPr id="10" name="Grupo 9">
            <a:extLst>
              <a:ext uri="{FF2B5EF4-FFF2-40B4-BE49-F238E27FC236}">
                <a16:creationId xmlns:a16="http://schemas.microsoft.com/office/drawing/2014/main" id="{140BB3D5-22D0-9846-A89D-37597C199D23}"/>
              </a:ext>
            </a:extLst>
          </p:cNvPr>
          <p:cNvGrpSpPr/>
          <p:nvPr/>
        </p:nvGrpSpPr>
        <p:grpSpPr>
          <a:xfrm>
            <a:off x="5999032" y="6528324"/>
            <a:ext cx="6233451" cy="227892"/>
            <a:chOff x="-32068" y="2974289"/>
            <a:chExt cx="2820855" cy="506243"/>
          </a:xfrm>
        </p:grpSpPr>
        <p:sp>
          <p:nvSpPr>
            <p:cNvPr id="11" name="Freeform 28">
              <a:extLst>
                <a:ext uri="{FF2B5EF4-FFF2-40B4-BE49-F238E27FC236}">
                  <a16:creationId xmlns:a16="http://schemas.microsoft.com/office/drawing/2014/main" id="{76E6F091-8312-964F-8CBD-A37294F1EEDF}"/>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2" name="Freeform 33">
              <a:extLst>
                <a:ext uri="{FF2B5EF4-FFF2-40B4-BE49-F238E27FC236}">
                  <a16:creationId xmlns:a16="http://schemas.microsoft.com/office/drawing/2014/main" id="{089EE6D2-B265-4C43-AD06-5B696175AF89}"/>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3" name="Freeform 38">
              <a:extLst>
                <a:ext uri="{FF2B5EF4-FFF2-40B4-BE49-F238E27FC236}">
                  <a16:creationId xmlns:a16="http://schemas.microsoft.com/office/drawing/2014/main" id="{84E7604B-3F7F-A749-856A-24DB2A8CE57F}"/>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grpSp>
        <p:nvGrpSpPr>
          <p:cNvPr id="14" name="Grupo 13">
            <a:extLst>
              <a:ext uri="{FF2B5EF4-FFF2-40B4-BE49-F238E27FC236}">
                <a16:creationId xmlns:a16="http://schemas.microsoft.com/office/drawing/2014/main" id="{CC560E24-DF96-8743-9319-331F8D281436}"/>
              </a:ext>
            </a:extLst>
          </p:cNvPr>
          <p:cNvGrpSpPr/>
          <p:nvPr/>
        </p:nvGrpSpPr>
        <p:grpSpPr>
          <a:xfrm>
            <a:off x="-137451" y="362600"/>
            <a:ext cx="6233451" cy="227892"/>
            <a:chOff x="-32068" y="2974289"/>
            <a:chExt cx="2820855" cy="506243"/>
          </a:xfrm>
        </p:grpSpPr>
        <p:sp>
          <p:nvSpPr>
            <p:cNvPr id="15" name="Freeform 28">
              <a:extLst>
                <a:ext uri="{FF2B5EF4-FFF2-40B4-BE49-F238E27FC236}">
                  <a16:creationId xmlns:a16="http://schemas.microsoft.com/office/drawing/2014/main" id="{A3756C27-B5B7-EB40-BF40-1394F39FE181}"/>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6" name="Freeform 33">
              <a:extLst>
                <a:ext uri="{FF2B5EF4-FFF2-40B4-BE49-F238E27FC236}">
                  <a16:creationId xmlns:a16="http://schemas.microsoft.com/office/drawing/2014/main" id="{69AD161F-03CA-114C-8726-9308EC6F5F9F}"/>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7" name="Freeform 38">
              <a:extLst>
                <a:ext uri="{FF2B5EF4-FFF2-40B4-BE49-F238E27FC236}">
                  <a16:creationId xmlns:a16="http://schemas.microsoft.com/office/drawing/2014/main" id="{CD0FB60E-DB34-A746-A664-87806E5D291D}"/>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1232676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8A3B4E-6A3C-490C-8B6F-C0F349F50BA3}"/>
              </a:ext>
            </a:extLst>
          </p:cNvPr>
          <p:cNvSpPr>
            <a:spLocks noGrp="1"/>
          </p:cNvSpPr>
          <p:nvPr>
            <p:ph type="title"/>
          </p:nvPr>
        </p:nvSpPr>
        <p:spPr/>
        <p:txBody>
          <a:bodyPr/>
          <a:lstStyle/>
          <a:p>
            <a:endParaRPr lang="es-CL" dirty="0"/>
          </a:p>
        </p:txBody>
      </p:sp>
      <p:sp>
        <p:nvSpPr>
          <p:cNvPr id="3" name="Marcador de contenido 2">
            <a:extLst>
              <a:ext uri="{FF2B5EF4-FFF2-40B4-BE49-F238E27FC236}">
                <a16:creationId xmlns:a16="http://schemas.microsoft.com/office/drawing/2014/main" id="{D6C4DE16-F773-4EDA-B1F2-96C0E186BF02}"/>
              </a:ext>
            </a:extLst>
          </p:cNvPr>
          <p:cNvSpPr>
            <a:spLocks noGrp="1"/>
          </p:cNvSpPr>
          <p:nvPr>
            <p:ph idx="1"/>
          </p:nvPr>
        </p:nvSpPr>
        <p:spPr/>
        <p:txBody>
          <a:bodyPr/>
          <a:lstStyle/>
          <a:p>
            <a:endParaRPr lang="es-CL" dirty="0"/>
          </a:p>
        </p:txBody>
      </p:sp>
      <p:sp>
        <p:nvSpPr>
          <p:cNvPr id="4" name="object 5">
            <a:extLst>
              <a:ext uri="{FF2B5EF4-FFF2-40B4-BE49-F238E27FC236}">
                <a16:creationId xmlns:a16="http://schemas.microsoft.com/office/drawing/2014/main" id="{CDF4472D-1151-4FFA-8EF2-482070CCDED5}"/>
              </a:ext>
            </a:extLst>
          </p:cNvPr>
          <p:cNvSpPr/>
          <p:nvPr/>
        </p:nvSpPr>
        <p:spPr>
          <a:xfrm>
            <a:off x="6109715" y="0"/>
            <a:ext cx="6082296" cy="6858000"/>
          </a:xfrm>
          <a:prstGeom prst="rect">
            <a:avLst/>
          </a:prstGeom>
          <a:blipFill>
            <a:blip r:embed="rId2" cstate="print"/>
            <a:stretch>
              <a:fillRect/>
            </a:stretch>
          </a:blipFill>
        </p:spPr>
        <p:txBody>
          <a:bodyPr wrap="square" lIns="0" tIns="0" rIns="0" bIns="0" rtlCol="0"/>
          <a:lstStyle/>
          <a:p>
            <a:endParaRPr dirty="0"/>
          </a:p>
        </p:txBody>
      </p:sp>
      <p:sp>
        <p:nvSpPr>
          <p:cNvPr id="5" name="object 3">
            <a:extLst>
              <a:ext uri="{FF2B5EF4-FFF2-40B4-BE49-F238E27FC236}">
                <a16:creationId xmlns:a16="http://schemas.microsoft.com/office/drawing/2014/main" id="{E172B0DE-CE5B-4E9C-BD67-CED87770D3AA}"/>
              </a:ext>
            </a:extLst>
          </p:cNvPr>
          <p:cNvSpPr/>
          <p:nvPr/>
        </p:nvSpPr>
        <p:spPr>
          <a:xfrm>
            <a:off x="0" y="2990088"/>
            <a:ext cx="6095999" cy="3867911"/>
          </a:xfrm>
          <a:prstGeom prst="rect">
            <a:avLst/>
          </a:prstGeom>
          <a:blipFill>
            <a:blip r:embed="rId3" cstate="print"/>
            <a:stretch>
              <a:fillRect/>
            </a:stretch>
          </a:blipFill>
        </p:spPr>
        <p:txBody>
          <a:bodyPr wrap="square" lIns="0" tIns="0" rIns="0" bIns="0" rtlCol="0"/>
          <a:lstStyle/>
          <a:p>
            <a:endParaRPr dirty="0"/>
          </a:p>
        </p:txBody>
      </p:sp>
      <p:sp>
        <p:nvSpPr>
          <p:cNvPr id="6" name="object 4">
            <a:extLst>
              <a:ext uri="{FF2B5EF4-FFF2-40B4-BE49-F238E27FC236}">
                <a16:creationId xmlns:a16="http://schemas.microsoft.com/office/drawing/2014/main" id="{C35C47D2-8545-4EA9-9A38-26077D1A4D11}"/>
              </a:ext>
            </a:extLst>
          </p:cNvPr>
          <p:cNvSpPr/>
          <p:nvPr/>
        </p:nvSpPr>
        <p:spPr>
          <a:xfrm>
            <a:off x="0" y="0"/>
            <a:ext cx="6077711" cy="2994177"/>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41736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D689DD-5C74-374D-82DB-F7AC6620D0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7014204"/>
          </a:xfrm>
          <a:prstGeom prst="rect">
            <a:avLst/>
          </a:prstGeom>
        </p:spPr>
      </p:pic>
      <p:sp>
        <p:nvSpPr>
          <p:cNvPr id="2" name="Título 1">
            <a:extLst>
              <a:ext uri="{FF2B5EF4-FFF2-40B4-BE49-F238E27FC236}">
                <a16:creationId xmlns:a16="http://schemas.microsoft.com/office/drawing/2014/main" id="{FBE037A7-F589-40DF-9126-E616A6762A84}"/>
              </a:ext>
            </a:extLst>
          </p:cNvPr>
          <p:cNvSpPr>
            <a:spLocks noGrp="1"/>
          </p:cNvSpPr>
          <p:nvPr>
            <p:ph type="title"/>
          </p:nvPr>
        </p:nvSpPr>
        <p:spPr/>
        <p:txBody>
          <a:bodyPr/>
          <a:lstStyle/>
          <a:p>
            <a:endParaRPr lang="es-CL" dirty="0"/>
          </a:p>
        </p:txBody>
      </p:sp>
      <p:sp>
        <p:nvSpPr>
          <p:cNvPr id="5" name="Marcador de contenido 4">
            <a:extLst>
              <a:ext uri="{FF2B5EF4-FFF2-40B4-BE49-F238E27FC236}">
                <a16:creationId xmlns:a16="http://schemas.microsoft.com/office/drawing/2014/main" id="{9AF96467-A19C-454E-920C-3F010D362B87}"/>
              </a:ext>
            </a:extLst>
          </p:cNvPr>
          <p:cNvSpPr>
            <a:spLocks noGrp="1"/>
          </p:cNvSpPr>
          <p:nvPr>
            <p:ph idx="1"/>
          </p:nvPr>
        </p:nvSpPr>
        <p:spPr/>
        <p:txBody>
          <a:bodyPr/>
          <a:lstStyle/>
          <a:p>
            <a:endParaRPr lang="es-CL" dirty="0"/>
          </a:p>
        </p:txBody>
      </p:sp>
      <p:pic>
        <p:nvPicPr>
          <p:cNvPr id="7" name="Imagen 6">
            <a:extLst>
              <a:ext uri="{FF2B5EF4-FFF2-40B4-BE49-F238E27FC236}">
                <a16:creationId xmlns:a16="http://schemas.microsoft.com/office/drawing/2014/main" id="{8554B073-19BB-4E6E-A498-B9310E24A58D}"/>
              </a:ext>
            </a:extLst>
          </p:cNvPr>
          <p:cNvPicPr>
            <a:picLocks noChangeAspect="1"/>
          </p:cNvPicPr>
          <p:nvPr/>
        </p:nvPicPr>
        <p:blipFill>
          <a:blip r:embed="rId4"/>
          <a:stretch>
            <a:fillRect/>
          </a:stretch>
        </p:blipFill>
        <p:spPr>
          <a:xfrm>
            <a:off x="-82234" y="328072"/>
            <a:ext cx="12274234" cy="6164803"/>
          </a:xfrm>
          <a:prstGeom prst="rect">
            <a:avLst/>
          </a:prstGeom>
        </p:spPr>
      </p:pic>
    </p:spTree>
    <p:extLst>
      <p:ext uri="{BB962C8B-B14F-4D97-AF65-F5344CB8AC3E}">
        <p14:creationId xmlns:p14="http://schemas.microsoft.com/office/powerpoint/2010/main" val="3659566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6FD092B-878C-2946-AEE3-31FEA12FF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7014204"/>
          </a:xfrm>
          <a:prstGeom prst="rect">
            <a:avLst/>
          </a:prstGeom>
        </p:spPr>
      </p:pic>
      <p:sp>
        <p:nvSpPr>
          <p:cNvPr id="5" name="object 5"/>
          <p:cNvSpPr/>
          <p:nvPr/>
        </p:nvSpPr>
        <p:spPr>
          <a:xfrm>
            <a:off x="9194602" y="1106653"/>
            <a:ext cx="2343942" cy="976048"/>
          </a:xfrm>
          <a:prstGeom prst="rect">
            <a:avLst/>
          </a:prstGeom>
          <a:blipFill>
            <a:blip r:embed="rId4" cstate="print"/>
            <a:stretch>
              <a:fillRect/>
            </a:stretch>
          </a:blipFill>
        </p:spPr>
        <p:txBody>
          <a:bodyPr wrap="square" lIns="0" tIns="0" rIns="0" bIns="0" rtlCol="0"/>
          <a:lstStyle/>
          <a:p>
            <a:endParaRPr dirty="0"/>
          </a:p>
        </p:txBody>
      </p:sp>
      <p:sp>
        <p:nvSpPr>
          <p:cNvPr id="6" name="object 6"/>
          <p:cNvSpPr/>
          <p:nvPr/>
        </p:nvSpPr>
        <p:spPr>
          <a:xfrm>
            <a:off x="9682018" y="2257809"/>
            <a:ext cx="1543811" cy="1008887"/>
          </a:xfrm>
          <a:prstGeom prst="rect">
            <a:avLst/>
          </a:prstGeom>
          <a:blipFill>
            <a:blip r:embed="rId5" cstate="print"/>
            <a:stretch>
              <a:fillRect/>
            </a:stretch>
          </a:blipFill>
        </p:spPr>
        <p:txBody>
          <a:bodyPr wrap="square" lIns="0" tIns="0" rIns="0" bIns="0" rtlCol="0"/>
          <a:lstStyle/>
          <a:p>
            <a:endParaRPr dirty="0"/>
          </a:p>
        </p:txBody>
      </p:sp>
      <p:sp>
        <p:nvSpPr>
          <p:cNvPr id="7" name="object 7"/>
          <p:cNvSpPr txBox="1"/>
          <p:nvPr/>
        </p:nvSpPr>
        <p:spPr>
          <a:xfrm>
            <a:off x="5098638" y="1885715"/>
            <a:ext cx="3201710" cy="4457631"/>
          </a:xfrm>
          <a:prstGeom prst="rect">
            <a:avLst/>
          </a:prstGeom>
        </p:spPr>
        <p:txBody>
          <a:bodyPr vert="horz" wrap="square" lIns="0" tIns="12700" rIns="0" bIns="0" rtlCol="0">
            <a:spAutoFit/>
          </a:bodyPr>
          <a:lstStyle/>
          <a:p>
            <a:pPr marL="408305" marR="394970">
              <a:lnSpc>
                <a:spcPct val="100000"/>
              </a:lnSpc>
              <a:spcBef>
                <a:spcPts val="100"/>
              </a:spcBef>
            </a:pPr>
            <a:r>
              <a:rPr b="1" dirty="0">
                <a:solidFill>
                  <a:schemeClr val="bg1"/>
                </a:solidFill>
                <a:latin typeface="Avenir Book" panose="02000503020000020003" pitchFamily="2" charset="0"/>
                <a:cs typeface="Lucida Sans"/>
              </a:rPr>
              <a:t>CleanCUBE </a:t>
            </a:r>
            <a:r>
              <a:rPr lang="es-CL" b="1" dirty="0">
                <a:solidFill>
                  <a:schemeClr val="bg1"/>
                </a:solidFill>
                <a:latin typeface="Avenir Book" panose="02000503020000020003" pitchFamily="2" charset="0"/>
                <a:cs typeface="Lucida Sans"/>
              </a:rPr>
              <a:t>e</a:t>
            </a:r>
            <a:r>
              <a:rPr b="1" dirty="0">
                <a:solidFill>
                  <a:schemeClr val="bg1"/>
                </a:solidFill>
                <a:latin typeface="Avenir Book" panose="02000503020000020003" pitchFamily="2" charset="0"/>
                <a:cs typeface="Lucida Sans"/>
              </a:rPr>
              <a:t>s </a:t>
            </a:r>
            <a:r>
              <a:rPr lang="es-CL" b="1" dirty="0">
                <a:solidFill>
                  <a:schemeClr val="bg1"/>
                </a:solidFill>
                <a:latin typeface="Avenir Book" panose="02000503020000020003" pitchFamily="2" charset="0"/>
                <a:cs typeface="Lucida Sans"/>
              </a:rPr>
              <a:t>un bin inteligente que puede operar tanto con conexión a corriente como de forma solar y presta múltiples servicios de eficiencia</a:t>
            </a:r>
          </a:p>
          <a:p>
            <a:pPr marL="408305" marR="394970">
              <a:lnSpc>
                <a:spcPct val="100000"/>
              </a:lnSpc>
              <a:spcBef>
                <a:spcPts val="100"/>
              </a:spcBef>
            </a:pPr>
            <a:endParaRPr lang="es-CL" b="1" dirty="0">
              <a:solidFill>
                <a:schemeClr val="bg1"/>
              </a:solidFill>
              <a:latin typeface="Avenir Book" panose="02000503020000020003" pitchFamily="2" charset="0"/>
              <a:cs typeface="Lucida Sans"/>
            </a:endParaRPr>
          </a:p>
          <a:p>
            <a:pPr marL="742950" lvl="1" indent="-285750">
              <a:buFont typeface="Arial" panose="020B0604020202020204" pitchFamily="34" charset="0"/>
              <a:buChar char="•"/>
            </a:pPr>
            <a:r>
              <a:rPr lang="es-MX" dirty="0">
                <a:solidFill>
                  <a:schemeClr val="bg1"/>
                </a:solidFill>
                <a:latin typeface="Avenir Book" panose="02000503020000020003" pitchFamily="2" charset="0"/>
                <a:cs typeface="Times New Roman"/>
              </a:rPr>
              <a:t>Compactación 8x</a:t>
            </a:r>
          </a:p>
          <a:p>
            <a:pPr marL="742950" lvl="1" indent="-285750">
              <a:buFont typeface="Arial" panose="020B0604020202020204" pitchFamily="34" charset="0"/>
              <a:buChar char="•"/>
            </a:pPr>
            <a:r>
              <a:rPr lang="es-MX" dirty="0">
                <a:solidFill>
                  <a:schemeClr val="bg1"/>
                </a:solidFill>
                <a:latin typeface="Avenir Book" panose="02000503020000020003" pitchFamily="2" charset="0"/>
                <a:cs typeface="Times New Roman"/>
              </a:rPr>
              <a:t>Alimentación Solar o Electricidad</a:t>
            </a:r>
          </a:p>
          <a:p>
            <a:pPr marL="742950" lvl="1" indent="-285750">
              <a:buFont typeface="Arial" panose="020B0604020202020204" pitchFamily="34" charset="0"/>
              <a:buChar char="•"/>
            </a:pPr>
            <a:r>
              <a:rPr lang="es-MX" dirty="0">
                <a:solidFill>
                  <a:schemeClr val="bg1"/>
                </a:solidFill>
                <a:latin typeface="Avenir Book" panose="02000503020000020003" pitchFamily="2" charset="0"/>
                <a:cs typeface="Times New Roman"/>
              </a:rPr>
              <a:t>Monitoreo y Gestión</a:t>
            </a:r>
          </a:p>
          <a:p>
            <a:pPr marL="742950" lvl="1" indent="-285750">
              <a:buFont typeface="Arial" panose="020B0604020202020204" pitchFamily="34" charset="0"/>
              <a:buChar char="•"/>
            </a:pPr>
            <a:r>
              <a:rPr lang="es-MX" dirty="0">
                <a:solidFill>
                  <a:schemeClr val="bg1"/>
                </a:solidFill>
                <a:latin typeface="Avenir Book" panose="02000503020000020003" pitchFamily="2" charset="0"/>
                <a:cs typeface="Times New Roman"/>
              </a:rPr>
              <a:t>Brandeables o Publicidad con LCDs</a:t>
            </a:r>
          </a:p>
          <a:p>
            <a:pPr marL="742950" lvl="1" indent="-285750">
              <a:buFont typeface="Arial" panose="020B0604020202020204" pitchFamily="34" charset="0"/>
              <a:buChar char="•"/>
            </a:pPr>
            <a:r>
              <a:rPr lang="es-MX" dirty="0">
                <a:solidFill>
                  <a:schemeClr val="bg1"/>
                </a:solidFill>
                <a:latin typeface="Avenir Book" panose="02000503020000020003" pitchFamily="2" charset="0"/>
                <a:cs typeface="Times New Roman"/>
              </a:rPr>
              <a:t>Puntos de Acceso WiFi</a:t>
            </a:r>
          </a:p>
          <a:p>
            <a:pPr marL="742950" lvl="1" indent="-285750">
              <a:buFont typeface="Arial" panose="020B0604020202020204" pitchFamily="34" charset="0"/>
              <a:buChar char="•"/>
            </a:pPr>
            <a:r>
              <a:rPr lang="es-MX" dirty="0">
                <a:solidFill>
                  <a:schemeClr val="bg1"/>
                </a:solidFill>
                <a:latin typeface="Avenir Book" panose="02000503020000020003" pitchFamily="2" charset="0"/>
                <a:cs typeface="Times New Roman"/>
              </a:rPr>
              <a:t>Detección de Llenado</a:t>
            </a:r>
            <a:endParaRPr dirty="0">
              <a:solidFill>
                <a:schemeClr val="bg1"/>
              </a:solidFill>
              <a:latin typeface="Avenir Book" panose="02000503020000020003" pitchFamily="2" charset="0"/>
              <a:cs typeface="Times New Roman"/>
            </a:endParaRPr>
          </a:p>
        </p:txBody>
      </p:sp>
      <p:sp>
        <p:nvSpPr>
          <p:cNvPr id="8" name="object 8"/>
          <p:cNvSpPr/>
          <p:nvPr/>
        </p:nvSpPr>
        <p:spPr>
          <a:xfrm>
            <a:off x="9993304" y="3629505"/>
            <a:ext cx="1534666" cy="1001267"/>
          </a:xfrm>
          <a:prstGeom prst="rect">
            <a:avLst/>
          </a:prstGeom>
          <a:blipFill>
            <a:blip r:embed="rId6" cstate="print"/>
            <a:stretch>
              <a:fillRect/>
            </a:stretch>
          </a:blipFill>
        </p:spPr>
        <p:txBody>
          <a:bodyPr wrap="square" lIns="0" tIns="0" rIns="0" bIns="0" rtlCol="0"/>
          <a:lstStyle/>
          <a:p>
            <a:endParaRPr dirty="0"/>
          </a:p>
        </p:txBody>
      </p:sp>
      <p:sp>
        <p:nvSpPr>
          <p:cNvPr id="9" name="object 9"/>
          <p:cNvSpPr/>
          <p:nvPr/>
        </p:nvSpPr>
        <p:spPr>
          <a:xfrm>
            <a:off x="5446554" y="731750"/>
            <a:ext cx="2647187" cy="749807"/>
          </a:xfrm>
          <a:prstGeom prst="rect">
            <a:avLst/>
          </a:prstGeom>
          <a:blipFill>
            <a:blip r:embed="rId7" cstate="print"/>
            <a:stretch>
              <a:fillRect/>
            </a:stretch>
          </a:blipFill>
        </p:spPr>
        <p:txBody>
          <a:bodyPr wrap="square" lIns="0" tIns="0" rIns="0" bIns="0" rtlCol="0"/>
          <a:lstStyle/>
          <a:p>
            <a:endParaRPr dirty="0"/>
          </a:p>
        </p:txBody>
      </p:sp>
      <p:sp>
        <p:nvSpPr>
          <p:cNvPr id="10" name="object 8">
            <a:extLst>
              <a:ext uri="{FF2B5EF4-FFF2-40B4-BE49-F238E27FC236}">
                <a16:creationId xmlns:a16="http://schemas.microsoft.com/office/drawing/2014/main" id="{714E4D63-914A-46D9-9A49-D999BB76F3DC}"/>
              </a:ext>
            </a:extLst>
          </p:cNvPr>
          <p:cNvSpPr/>
          <p:nvPr/>
        </p:nvSpPr>
        <p:spPr>
          <a:xfrm>
            <a:off x="9071173" y="4813500"/>
            <a:ext cx="2590800" cy="107205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pic>
        <p:nvPicPr>
          <p:cNvPr id="11" name="Picture 11">
            <a:extLst>
              <a:ext uri="{FF2B5EF4-FFF2-40B4-BE49-F238E27FC236}">
                <a16:creationId xmlns:a16="http://schemas.microsoft.com/office/drawing/2014/main" id="{77A6DB0D-EB01-4106-94FA-C13A0CFFEF68}"/>
              </a:ext>
            </a:extLst>
          </p:cNvPr>
          <p:cNvPicPr>
            <a:picLocks noChangeAspect="1"/>
          </p:cNvPicPr>
          <p:nvPr/>
        </p:nvPicPr>
        <p:blipFill>
          <a:blip r:embed="rId9"/>
          <a:stretch>
            <a:fillRect/>
          </a:stretch>
        </p:blipFill>
        <p:spPr>
          <a:xfrm>
            <a:off x="256241" y="839953"/>
            <a:ext cx="4983707" cy="5593019"/>
          </a:xfrm>
          <a:prstGeom prst="rect">
            <a:avLst/>
          </a:prstGeom>
        </p:spPr>
      </p:pic>
      <p:grpSp>
        <p:nvGrpSpPr>
          <p:cNvPr id="13" name="Grupo 12">
            <a:extLst>
              <a:ext uri="{FF2B5EF4-FFF2-40B4-BE49-F238E27FC236}">
                <a16:creationId xmlns:a16="http://schemas.microsoft.com/office/drawing/2014/main" id="{A72A95CD-0A28-A742-ACF3-A58C96342232}"/>
              </a:ext>
            </a:extLst>
          </p:cNvPr>
          <p:cNvGrpSpPr/>
          <p:nvPr/>
        </p:nvGrpSpPr>
        <p:grpSpPr>
          <a:xfrm>
            <a:off x="5954447" y="6565832"/>
            <a:ext cx="6233451" cy="227892"/>
            <a:chOff x="-32068" y="2974289"/>
            <a:chExt cx="2820855" cy="506243"/>
          </a:xfrm>
        </p:grpSpPr>
        <p:sp>
          <p:nvSpPr>
            <p:cNvPr id="14" name="Freeform 28">
              <a:extLst>
                <a:ext uri="{FF2B5EF4-FFF2-40B4-BE49-F238E27FC236}">
                  <a16:creationId xmlns:a16="http://schemas.microsoft.com/office/drawing/2014/main" id="{65F102D2-C437-CE40-BD3C-070FC429F6B0}"/>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5" name="Freeform 33">
              <a:extLst>
                <a:ext uri="{FF2B5EF4-FFF2-40B4-BE49-F238E27FC236}">
                  <a16:creationId xmlns:a16="http://schemas.microsoft.com/office/drawing/2014/main" id="{AC69D9CC-1763-5144-B8AA-65DB3451B3A1}"/>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16" name="Freeform 38">
              <a:extLst>
                <a:ext uri="{FF2B5EF4-FFF2-40B4-BE49-F238E27FC236}">
                  <a16:creationId xmlns:a16="http://schemas.microsoft.com/office/drawing/2014/main" id="{08F28905-D87C-7449-B69A-791A8EAE7D44}"/>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Tree>
    <p:extLst>
      <p:ext uri="{BB962C8B-B14F-4D97-AF65-F5344CB8AC3E}">
        <p14:creationId xmlns:p14="http://schemas.microsoft.com/office/powerpoint/2010/main" val="3215145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D744AB8C-669D-9548-B115-953BA4707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2234" y="0"/>
            <a:ext cx="12274234" cy="7014204"/>
          </a:xfrm>
          <a:prstGeom prst="rect">
            <a:avLst/>
          </a:prstGeom>
        </p:spPr>
      </p:pic>
      <p:sp>
        <p:nvSpPr>
          <p:cNvPr id="10" name="CuadroTexto 9">
            <a:extLst>
              <a:ext uri="{FF2B5EF4-FFF2-40B4-BE49-F238E27FC236}">
                <a16:creationId xmlns:a16="http://schemas.microsoft.com/office/drawing/2014/main" id="{E0818C20-7CB4-41B2-BB4A-AB60D518B0BE}"/>
              </a:ext>
            </a:extLst>
          </p:cNvPr>
          <p:cNvSpPr txBox="1"/>
          <p:nvPr/>
        </p:nvSpPr>
        <p:spPr>
          <a:xfrm>
            <a:off x="660400" y="1414221"/>
            <a:ext cx="4347980" cy="4185761"/>
          </a:xfrm>
          <a:prstGeom prst="rect">
            <a:avLst/>
          </a:prstGeom>
          <a:noFill/>
        </p:spPr>
        <p:txBody>
          <a:bodyPr wrap="square" rtlCol="0">
            <a:spAutoFit/>
          </a:bodyPr>
          <a:lstStyle/>
          <a:p>
            <a:pPr>
              <a:spcBef>
                <a:spcPts val="2400"/>
              </a:spcBef>
            </a:pPr>
            <a:r>
              <a:rPr lang="es-MX" sz="2400" b="1" dirty="0">
                <a:solidFill>
                  <a:schemeClr val="bg1"/>
                </a:solidFill>
                <a:latin typeface="Avenir Book" panose="02000503020000020003" pitchFamily="2" charset="0"/>
              </a:rPr>
              <a:t>Estación Central</a:t>
            </a:r>
          </a:p>
          <a:p>
            <a:pPr marL="285750" indent="-285750">
              <a:spcBef>
                <a:spcPts val="2400"/>
              </a:spcBef>
              <a:buBlip>
                <a:blip r:embed="rId5"/>
              </a:buBlip>
            </a:pPr>
            <a:r>
              <a:rPr lang="es-MX" dirty="0">
                <a:solidFill>
                  <a:schemeClr val="bg1"/>
                </a:solidFill>
                <a:latin typeface="Avenir Book" panose="02000503020000020003" pitchFamily="2" charset="0"/>
              </a:rPr>
              <a:t>El proyecto mejora la calidad de vida de sus habitantes. </a:t>
            </a:r>
          </a:p>
          <a:p>
            <a:pPr marL="285750" indent="-285750">
              <a:spcBef>
                <a:spcPts val="2400"/>
              </a:spcBef>
              <a:buBlip>
                <a:blip r:embed="rId5"/>
              </a:buBlip>
            </a:pPr>
            <a:r>
              <a:rPr lang="es-MX" dirty="0">
                <a:solidFill>
                  <a:schemeClr val="bg1"/>
                </a:solidFill>
                <a:latin typeface="Avenir Book" panose="02000503020000020003" pitchFamily="2" charset="0"/>
              </a:rPr>
              <a:t>El objetivo es resolver el deficiente sistema de acopio de residuos de paso en el espacio público.</a:t>
            </a:r>
            <a:endParaRPr lang="es-ES_tradnl" dirty="0">
              <a:solidFill>
                <a:schemeClr val="bg1"/>
              </a:solidFill>
              <a:latin typeface="Avenir Book" panose="02000503020000020003" pitchFamily="2" charset="0"/>
            </a:endParaRPr>
          </a:p>
          <a:p>
            <a:pPr marL="285750" indent="-285750">
              <a:spcBef>
                <a:spcPts val="2400"/>
              </a:spcBef>
              <a:buBlip>
                <a:blip r:embed="rId5"/>
              </a:buBlip>
            </a:pPr>
            <a:r>
              <a:rPr lang="es-ES_tradnl" dirty="0">
                <a:solidFill>
                  <a:schemeClr val="bg1"/>
                </a:solidFill>
                <a:latin typeface="Avenir Book" panose="02000503020000020003" pitchFamily="2" charset="0"/>
              </a:rPr>
              <a:t>40 equipos con funcionamiento 100% solar. </a:t>
            </a:r>
          </a:p>
          <a:p>
            <a:pPr marL="285750" indent="-285750">
              <a:spcBef>
                <a:spcPts val="2400"/>
              </a:spcBef>
              <a:buBlip>
                <a:blip r:embed="rId5"/>
              </a:buBlip>
            </a:pPr>
            <a:r>
              <a:rPr lang="es-ES_tradnl" dirty="0">
                <a:solidFill>
                  <a:schemeClr val="bg1"/>
                </a:solidFill>
                <a:latin typeface="Avenir Book" panose="02000503020000020003" pitchFamily="2" charset="0"/>
              </a:rPr>
              <a:t>Diseño de los equipos visibilizarán características propias de la comuna </a:t>
            </a:r>
            <a:r>
              <a:rPr lang="es-ES_tradnl" dirty="0">
                <a:solidFill>
                  <a:srgbClr val="6D6D71"/>
                </a:solidFill>
              </a:rPr>
              <a:t>.</a:t>
            </a:r>
          </a:p>
        </p:txBody>
      </p:sp>
      <p:pic>
        <p:nvPicPr>
          <p:cNvPr id="3" name="Imagen 2">
            <a:extLst>
              <a:ext uri="{FF2B5EF4-FFF2-40B4-BE49-F238E27FC236}">
                <a16:creationId xmlns:a16="http://schemas.microsoft.com/office/drawing/2014/main" id="{635D34D8-1B93-481F-9F88-54EB6BB72075}"/>
              </a:ext>
            </a:extLst>
          </p:cNvPr>
          <p:cNvPicPr>
            <a:picLocks noChangeAspect="1"/>
          </p:cNvPicPr>
          <p:nvPr/>
        </p:nvPicPr>
        <p:blipFill>
          <a:blip r:embed="rId6"/>
          <a:srcRect/>
          <a:stretch/>
        </p:blipFill>
        <p:spPr>
          <a:xfrm>
            <a:off x="6220711" y="1656711"/>
            <a:ext cx="5310889" cy="3540592"/>
          </a:xfrm>
          <a:prstGeom prst="rect">
            <a:avLst/>
          </a:prstGeom>
        </p:spPr>
      </p:pic>
      <p:pic>
        <p:nvPicPr>
          <p:cNvPr id="4" name="Imagen 3">
            <a:extLst>
              <a:ext uri="{FF2B5EF4-FFF2-40B4-BE49-F238E27FC236}">
                <a16:creationId xmlns:a16="http://schemas.microsoft.com/office/drawing/2014/main" id="{DC2DB3D3-5B83-4EAD-AB2E-AF5FB15CF06A}"/>
              </a:ext>
            </a:extLst>
          </p:cNvPr>
          <p:cNvPicPr>
            <a:picLocks noChangeAspect="1"/>
          </p:cNvPicPr>
          <p:nvPr/>
        </p:nvPicPr>
        <p:blipFill>
          <a:blip r:embed="rId7"/>
          <a:stretch>
            <a:fillRect/>
          </a:stretch>
        </p:blipFill>
        <p:spPr>
          <a:xfrm>
            <a:off x="594808" y="5786712"/>
            <a:ext cx="4736022" cy="884821"/>
          </a:xfrm>
          <a:prstGeom prst="rect">
            <a:avLst/>
          </a:prstGeom>
        </p:spPr>
      </p:pic>
      <p:sp>
        <p:nvSpPr>
          <p:cNvPr id="16" name="CuadroTexto 15">
            <a:extLst>
              <a:ext uri="{FF2B5EF4-FFF2-40B4-BE49-F238E27FC236}">
                <a16:creationId xmlns:a16="http://schemas.microsoft.com/office/drawing/2014/main" id="{BCFCC284-A17D-4E27-824F-E38C22E4301F}"/>
              </a:ext>
            </a:extLst>
          </p:cNvPr>
          <p:cNvSpPr txBox="1"/>
          <p:nvPr/>
        </p:nvSpPr>
        <p:spPr>
          <a:xfrm>
            <a:off x="7995946" y="1146364"/>
            <a:ext cx="1760418" cy="461665"/>
          </a:xfrm>
          <a:prstGeom prst="rect">
            <a:avLst/>
          </a:prstGeom>
          <a:noFill/>
        </p:spPr>
        <p:txBody>
          <a:bodyPr wrap="none" rtlCol="0">
            <a:spAutoFit/>
          </a:bodyPr>
          <a:lstStyle/>
          <a:p>
            <a:r>
              <a:rPr lang="es-ES_tradnl" sz="2400" dirty="0">
                <a:solidFill>
                  <a:schemeClr val="bg1"/>
                </a:solidFill>
                <a:latin typeface="Avenir Book" panose="02000503020000020003" pitchFamily="2" charset="0"/>
              </a:rPr>
              <a:t>SOLAR BIN</a:t>
            </a:r>
          </a:p>
        </p:txBody>
      </p:sp>
      <p:grpSp>
        <p:nvGrpSpPr>
          <p:cNvPr id="18" name="Grupo 17">
            <a:extLst>
              <a:ext uri="{FF2B5EF4-FFF2-40B4-BE49-F238E27FC236}">
                <a16:creationId xmlns:a16="http://schemas.microsoft.com/office/drawing/2014/main" id="{1C5842E7-245D-624A-93F9-9FE9C54BEDFF}"/>
              </a:ext>
            </a:extLst>
          </p:cNvPr>
          <p:cNvGrpSpPr/>
          <p:nvPr/>
        </p:nvGrpSpPr>
        <p:grpSpPr>
          <a:xfrm>
            <a:off x="-148338" y="390356"/>
            <a:ext cx="5575300" cy="506243"/>
            <a:chOff x="-32068" y="2974289"/>
            <a:chExt cx="2820855" cy="506243"/>
          </a:xfrm>
        </p:grpSpPr>
        <p:sp>
          <p:nvSpPr>
            <p:cNvPr id="19" name="Freeform 28">
              <a:extLst>
                <a:ext uri="{FF2B5EF4-FFF2-40B4-BE49-F238E27FC236}">
                  <a16:creationId xmlns:a16="http://schemas.microsoft.com/office/drawing/2014/main" id="{0F18E71A-B07C-494E-A6C2-31C2CC75E141}"/>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20" name="Freeform 33">
              <a:extLst>
                <a:ext uri="{FF2B5EF4-FFF2-40B4-BE49-F238E27FC236}">
                  <a16:creationId xmlns:a16="http://schemas.microsoft.com/office/drawing/2014/main" id="{93C2E435-9BFA-2E43-979E-7FB80FB5A49B}"/>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21" name="Freeform 38">
              <a:extLst>
                <a:ext uri="{FF2B5EF4-FFF2-40B4-BE49-F238E27FC236}">
                  <a16:creationId xmlns:a16="http://schemas.microsoft.com/office/drawing/2014/main" id="{3A18F2ED-5422-6D4B-9E46-7245E14D680E}"/>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2" name="CuadroTexto 21">
            <a:extLst>
              <a:ext uri="{FF2B5EF4-FFF2-40B4-BE49-F238E27FC236}">
                <a16:creationId xmlns:a16="http://schemas.microsoft.com/office/drawing/2014/main" id="{85E1BBC9-3554-3D40-BBB8-F138644EB496}"/>
              </a:ext>
            </a:extLst>
          </p:cNvPr>
          <p:cNvSpPr txBox="1"/>
          <p:nvPr/>
        </p:nvSpPr>
        <p:spPr>
          <a:xfrm>
            <a:off x="139891" y="487536"/>
            <a:ext cx="3877023" cy="369332"/>
          </a:xfrm>
          <a:prstGeom prst="rect">
            <a:avLst/>
          </a:prstGeom>
          <a:noFill/>
        </p:spPr>
        <p:txBody>
          <a:bodyPr wrap="none" rtlCol="0">
            <a:spAutoFit/>
          </a:bodyPr>
          <a:lstStyle/>
          <a:p>
            <a:r>
              <a:rPr lang="es-ES_tradnl" spc="300" dirty="0">
                <a:solidFill>
                  <a:schemeClr val="tx1">
                    <a:lumMod val="65000"/>
                    <a:lumOff val="35000"/>
                  </a:schemeClr>
                </a:solidFill>
                <a:latin typeface="Avenir Book" panose="02000503020000020003" pitchFamily="2" charset="0"/>
              </a:rPr>
              <a:t>Contenedores inteligentes</a:t>
            </a:r>
          </a:p>
        </p:txBody>
      </p:sp>
      <p:grpSp>
        <p:nvGrpSpPr>
          <p:cNvPr id="2" name="Grupo 1">
            <a:extLst>
              <a:ext uri="{FF2B5EF4-FFF2-40B4-BE49-F238E27FC236}">
                <a16:creationId xmlns:a16="http://schemas.microsoft.com/office/drawing/2014/main" id="{FF64BB9D-3764-4E85-A8AB-D820E2E4D9C7}"/>
              </a:ext>
            </a:extLst>
          </p:cNvPr>
          <p:cNvGrpSpPr/>
          <p:nvPr/>
        </p:nvGrpSpPr>
        <p:grpSpPr>
          <a:xfrm>
            <a:off x="5806032" y="5274368"/>
            <a:ext cx="2287513" cy="1517756"/>
            <a:chOff x="5805016" y="5340244"/>
            <a:chExt cx="2287513" cy="1517756"/>
          </a:xfrm>
        </p:grpSpPr>
        <p:pic>
          <p:nvPicPr>
            <p:cNvPr id="13" name="Imagen 12" descr="Forma&#10;&#10;Descripción generada automáticamente">
              <a:extLst>
                <a:ext uri="{FF2B5EF4-FFF2-40B4-BE49-F238E27FC236}">
                  <a16:creationId xmlns:a16="http://schemas.microsoft.com/office/drawing/2014/main" id="{9DA93A48-E69E-4C96-927C-1099EEE82B9A}"/>
                </a:ext>
              </a:extLst>
            </p:cNvPr>
            <p:cNvPicPr>
              <a:picLocks noChangeAspect="1"/>
            </p:cNvPicPr>
            <p:nvPr/>
          </p:nvPicPr>
          <p:blipFill>
            <a:blip r:embed="rId8"/>
            <a:stretch>
              <a:fillRect/>
            </a:stretch>
          </p:blipFill>
          <p:spPr>
            <a:xfrm>
              <a:off x="6452415" y="5340244"/>
              <a:ext cx="992716" cy="871425"/>
            </a:xfrm>
            <a:prstGeom prst="rect">
              <a:avLst/>
            </a:prstGeom>
            <a:solidFill>
              <a:schemeClr val="bg1"/>
            </a:solidFill>
          </p:spPr>
        </p:pic>
        <p:sp>
          <p:nvSpPr>
            <p:cNvPr id="14" name="CuadroTexto 13">
              <a:extLst>
                <a:ext uri="{FF2B5EF4-FFF2-40B4-BE49-F238E27FC236}">
                  <a16:creationId xmlns:a16="http://schemas.microsoft.com/office/drawing/2014/main" id="{B0386EBF-E8DA-4D91-B585-5E1AE71231A1}"/>
                </a:ext>
              </a:extLst>
            </p:cNvPr>
            <p:cNvSpPr txBox="1"/>
            <p:nvPr/>
          </p:nvSpPr>
          <p:spPr>
            <a:xfrm>
              <a:off x="5805016" y="6211669"/>
              <a:ext cx="2287513" cy="646331"/>
            </a:xfrm>
            <a:prstGeom prst="rect">
              <a:avLst/>
            </a:prstGeom>
            <a:noFill/>
          </p:spPr>
          <p:txBody>
            <a:bodyPr wrap="square" rtlCol="0">
              <a:spAutoFit/>
            </a:bodyPr>
            <a:lstStyle/>
            <a:p>
              <a:pPr algn="ctr"/>
              <a:r>
                <a:rPr lang="es-CL" b="1" dirty="0">
                  <a:solidFill>
                    <a:schemeClr val="bg1"/>
                  </a:solidFill>
                  <a:latin typeface="Avenir Book" panose="02000503020000020003"/>
                </a:rPr>
                <a:t>14.000 </a:t>
              </a:r>
            </a:p>
            <a:p>
              <a:pPr algn="ctr"/>
              <a:r>
                <a:rPr lang="es-CL" b="1" dirty="0">
                  <a:solidFill>
                    <a:schemeClr val="bg1"/>
                  </a:solidFill>
                  <a:latin typeface="Avenir Book" panose="02000503020000020003"/>
                </a:rPr>
                <a:t>bolsas/año</a:t>
              </a:r>
            </a:p>
          </p:txBody>
        </p:sp>
      </p:grpSp>
      <p:grpSp>
        <p:nvGrpSpPr>
          <p:cNvPr id="5" name="Grupo 4">
            <a:extLst>
              <a:ext uri="{FF2B5EF4-FFF2-40B4-BE49-F238E27FC236}">
                <a16:creationId xmlns:a16="http://schemas.microsoft.com/office/drawing/2014/main" id="{560D0889-F895-4EC4-95BC-2EC83CD584E3}"/>
              </a:ext>
            </a:extLst>
          </p:cNvPr>
          <p:cNvGrpSpPr/>
          <p:nvPr/>
        </p:nvGrpSpPr>
        <p:grpSpPr>
          <a:xfrm>
            <a:off x="7731893" y="5274368"/>
            <a:ext cx="2287513" cy="1533594"/>
            <a:chOff x="7732398" y="5331037"/>
            <a:chExt cx="2287513" cy="1533594"/>
          </a:xfrm>
        </p:grpSpPr>
        <p:sp>
          <p:nvSpPr>
            <p:cNvPr id="25" name="CuadroTexto 24">
              <a:extLst>
                <a:ext uri="{FF2B5EF4-FFF2-40B4-BE49-F238E27FC236}">
                  <a16:creationId xmlns:a16="http://schemas.microsoft.com/office/drawing/2014/main" id="{51027A85-86DE-44E6-ACAD-F349FB5483CB}"/>
                </a:ext>
              </a:extLst>
            </p:cNvPr>
            <p:cNvSpPr txBox="1"/>
            <p:nvPr/>
          </p:nvSpPr>
          <p:spPr>
            <a:xfrm>
              <a:off x="7732398" y="6218300"/>
              <a:ext cx="2287513" cy="646331"/>
            </a:xfrm>
            <a:prstGeom prst="rect">
              <a:avLst/>
            </a:prstGeom>
            <a:noFill/>
          </p:spPr>
          <p:txBody>
            <a:bodyPr wrap="square" rtlCol="0">
              <a:spAutoFit/>
            </a:bodyPr>
            <a:lstStyle/>
            <a:p>
              <a:pPr algn="ctr"/>
              <a:r>
                <a:rPr lang="es-CL" b="1" dirty="0">
                  <a:solidFill>
                    <a:schemeClr val="bg1"/>
                  </a:solidFill>
                  <a:latin typeface="Avenir Book" panose="02000503020000020003"/>
                </a:rPr>
                <a:t>350 recolecciones </a:t>
              </a:r>
            </a:p>
            <a:p>
              <a:pPr algn="ctr"/>
              <a:r>
                <a:rPr lang="es-CL" b="1" dirty="0">
                  <a:solidFill>
                    <a:schemeClr val="bg1"/>
                  </a:solidFill>
                  <a:latin typeface="Avenir Book" panose="02000503020000020003"/>
                </a:rPr>
                <a:t>por basurero al año</a:t>
              </a:r>
            </a:p>
          </p:txBody>
        </p:sp>
        <p:pic>
          <p:nvPicPr>
            <p:cNvPr id="26" name="Imagen 25" descr="Forma, Icono&#10;&#10;Descripción generada automáticamente">
              <a:extLst>
                <a:ext uri="{FF2B5EF4-FFF2-40B4-BE49-F238E27FC236}">
                  <a16:creationId xmlns:a16="http://schemas.microsoft.com/office/drawing/2014/main" id="{CA39EE57-7925-4308-906A-EB0730DCDDA3}"/>
                </a:ext>
              </a:extLst>
            </p:cNvPr>
            <p:cNvPicPr>
              <a:picLocks noChangeAspect="1"/>
            </p:cNvPicPr>
            <p:nvPr/>
          </p:nvPicPr>
          <p:blipFill rotWithShape="1">
            <a:blip r:embed="rId9"/>
            <a:srcRect t="8582" b="15571"/>
            <a:stretch/>
          </p:blipFill>
          <p:spPr>
            <a:xfrm>
              <a:off x="8164576" y="5331037"/>
              <a:ext cx="1423156" cy="814756"/>
            </a:xfrm>
            <a:prstGeom prst="rect">
              <a:avLst/>
            </a:prstGeom>
            <a:solidFill>
              <a:schemeClr val="bg1"/>
            </a:solidFill>
          </p:spPr>
        </p:pic>
      </p:grpSp>
      <p:sp>
        <p:nvSpPr>
          <p:cNvPr id="27" name="CuadroTexto 26">
            <a:extLst>
              <a:ext uri="{FF2B5EF4-FFF2-40B4-BE49-F238E27FC236}">
                <a16:creationId xmlns:a16="http://schemas.microsoft.com/office/drawing/2014/main" id="{69B815DB-C330-4135-8B1F-8D1E66C2A3FC}"/>
              </a:ext>
            </a:extLst>
          </p:cNvPr>
          <p:cNvSpPr txBox="1"/>
          <p:nvPr/>
        </p:nvSpPr>
        <p:spPr>
          <a:xfrm>
            <a:off x="9671878" y="6314829"/>
            <a:ext cx="2287513" cy="369332"/>
          </a:xfrm>
          <a:prstGeom prst="rect">
            <a:avLst/>
          </a:prstGeom>
          <a:noFill/>
        </p:spPr>
        <p:txBody>
          <a:bodyPr wrap="square" rtlCol="0">
            <a:spAutoFit/>
          </a:bodyPr>
          <a:lstStyle/>
          <a:p>
            <a:pPr algn="ctr"/>
            <a:r>
              <a:rPr lang="es-CL" b="1" dirty="0">
                <a:solidFill>
                  <a:schemeClr val="bg1"/>
                </a:solidFill>
                <a:latin typeface="Avenir Book" panose="02000503020000020003"/>
              </a:rPr>
              <a:t>115 kgCO2/año</a:t>
            </a:r>
            <a:endParaRPr lang="es-CL" dirty="0">
              <a:solidFill>
                <a:schemeClr val="bg1"/>
              </a:solidFill>
              <a:latin typeface="Avenir Book" panose="02000503020000020003"/>
            </a:endParaRPr>
          </a:p>
        </p:txBody>
      </p:sp>
      <p:pic>
        <p:nvPicPr>
          <p:cNvPr id="29" name="Imagen 28" descr="Icono&#10;&#10;Descripción generada automáticamente">
            <a:extLst>
              <a:ext uri="{FF2B5EF4-FFF2-40B4-BE49-F238E27FC236}">
                <a16:creationId xmlns:a16="http://schemas.microsoft.com/office/drawing/2014/main" id="{BF1FBDC4-AAB4-4230-8153-9CD9D729E3DE}"/>
              </a:ext>
            </a:extLst>
          </p:cNvPr>
          <p:cNvPicPr>
            <a:picLocks noChangeAspect="1"/>
          </p:cNvPicPr>
          <p:nvPr/>
        </p:nvPicPr>
        <p:blipFill>
          <a:blip r:embed="rId10"/>
          <a:stretch>
            <a:fillRect/>
          </a:stretch>
        </p:blipFill>
        <p:spPr>
          <a:xfrm>
            <a:off x="10346768" y="5273023"/>
            <a:ext cx="897398" cy="1027379"/>
          </a:xfrm>
          <a:prstGeom prst="rect">
            <a:avLst/>
          </a:prstGeom>
          <a:solidFill>
            <a:schemeClr val="bg1"/>
          </a:solidFill>
        </p:spPr>
      </p:pic>
    </p:spTree>
    <p:extLst>
      <p:ext uri="{BB962C8B-B14F-4D97-AF65-F5344CB8AC3E}">
        <p14:creationId xmlns:p14="http://schemas.microsoft.com/office/powerpoint/2010/main" val="2854016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795992DF-D1CB-224C-AFCD-C36A56C7B9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7014204"/>
          </a:xfrm>
          <a:prstGeom prst="rect">
            <a:avLst/>
          </a:prstGeom>
        </p:spPr>
      </p:pic>
      <p:sp>
        <p:nvSpPr>
          <p:cNvPr id="3" name="CuadroTexto 2"/>
          <p:cNvSpPr txBox="1"/>
          <p:nvPr/>
        </p:nvSpPr>
        <p:spPr>
          <a:xfrm>
            <a:off x="6385614" y="397296"/>
            <a:ext cx="1657826" cy="461665"/>
          </a:xfrm>
          <a:prstGeom prst="rect">
            <a:avLst/>
          </a:prstGeom>
          <a:noFill/>
        </p:spPr>
        <p:txBody>
          <a:bodyPr wrap="none" rtlCol="0">
            <a:spAutoFit/>
          </a:bodyPr>
          <a:lstStyle/>
          <a:p>
            <a:r>
              <a:rPr lang="es-ES_tradnl" sz="2400" dirty="0">
                <a:solidFill>
                  <a:schemeClr val="bg1"/>
                </a:solidFill>
                <a:latin typeface="Avenir Book" panose="02000503020000020003" pitchFamily="2" charset="0"/>
              </a:rPr>
              <a:t>CLEAN FLEX</a:t>
            </a:r>
          </a:p>
        </p:txBody>
      </p:sp>
      <p:sp>
        <p:nvSpPr>
          <p:cNvPr id="12" name="CuadroTexto 11"/>
          <p:cNvSpPr txBox="1"/>
          <p:nvPr/>
        </p:nvSpPr>
        <p:spPr>
          <a:xfrm>
            <a:off x="491078" y="1322736"/>
            <a:ext cx="3368994" cy="2369880"/>
          </a:xfrm>
          <a:prstGeom prst="rect">
            <a:avLst/>
          </a:prstGeom>
          <a:noFill/>
        </p:spPr>
        <p:txBody>
          <a:bodyPr wrap="square" lIns="91440" tIns="45720" rIns="91440" bIns="45720" rtlCol="0" anchor="t">
            <a:spAutoFit/>
          </a:bodyPr>
          <a:lstStyle/>
          <a:p>
            <a:pPr marL="342900" indent="-342900">
              <a:spcBef>
                <a:spcPts val="2400"/>
              </a:spcBef>
              <a:buBlip>
                <a:blip r:embed="rId4"/>
              </a:buBlip>
            </a:pPr>
            <a:r>
              <a:rPr lang="es-MX" dirty="0">
                <a:solidFill>
                  <a:schemeClr val="bg1"/>
                </a:solidFill>
                <a:latin typeface="Avenir Book"/>
                <a:ea typeface="Calibri" charset="0"/>
                <a:cs typeface="Calibri"/>
              </a:rPr>
              <a:t>Sensores </a:t>
            </a:r>
            <a:r>
              <a:rPr lang="es-MX" dirty="0" err="1">
                <a:solidFill>
                  <a:schemeClr val="bg1"/>
                </a:solidFill>
                <a:latin typeface="Avenir Book"/>
                <a:ea typeface="Calibri" charset="0"/>
                <a:cs typeface="Calibri"/>
              </a:rPr>
              <a:t>ajustablees</a:t>
            </a:r>
            <a:r>
              <a:rPr lang="es-MX" dirty="0">
                <a:solidFill>
                  <a:schemeClr val="bg1"/>
                </a:solidFill>
                <a:latin typeface="Avenir Book"/>
                <a:ea typeface="Calibri" charset="0"/>
                <a:cs typeface="Calibri"/>
              </a:rPr>
              <a:t> para cualquier contenedor.</a:t>
            </a:r>
          </a:p>
          <a:p>
            <a:pPr marL="342900" indent="-342900">
              <a:spcBef>
                <a:spcPts val="2400"/>
              </a:spcBef>
              <a:buBlip>
                <a:blip r:embed="rId4"/>
              </a:buBlip>
            </a:pPr>
            <a:r>
              <a:rPr lang="es-MX" dirty="0">
                <a:solidFill>
                  <a:schemeClr val="bg1"/>
                </a:solidFill>
                <a:latin typeface="Avenir Book" panose="02000503020000020003" pitchFamily="2" charset="0"/>
                <a:ea typeface="Calibri" charset="0"/>
                <a:cs typeface="Calibri" charset="0"/>
              </a:rPr>
              <a:t>Alertas de llenado, alzas de temperatura y más.</a:t>
            </a:r>
          </a:p>
          <a:p>
            <a:pPr marL="342900" indent="-342900">
              <a:spcBef>
                <a:spcPts val="2400"/>
              </a:spcBef>
              <a:buBlip>
                <a:blip r:embed="rId4"/>
              </a:buBlip>
            </a:pPr>
            <a:r>
              <a:rPr lang="es-MX" dirty="0">
                <a:solidFill>
                  <a:schemeClr val="bg1"/>
                </a:solidFill>
                <a:latin typeface="Avenir Book" panose="02000503020000020003" pitchFamily="2" charset="0"/>
                <a:ea typeface="Calibri" charset="0"/>
                <a:cs typeface="Calibri" charset="0"/>
              </a:rPr>
              <a:t>Se conectan todos al mismo software de monitoreo.</a:t>
            </a:r>
          </a:p>
        </p:txBody>
      </p:sp>
      <p:pic>
        <p:nvPicPr>
          <p:cNvPr id="40" name="Imagen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38654"/>
            <a:ext cx="12192000" cy="219346"/>
          </a:xfrm>
          <a:prstGeom prst="rect">
            <a:avLst/>
          </a:prstGeom>
        </p:spPr>
      </p:pic>
      <p:grpSp>
        <p:nvGrpSpPr>
          <p:cNvPr id="55" name="Grupo 54">
            <a:extLst>
              <a:ext uri="{FF2B5EF4-FFF2-40B4-BE49-F238E27FC236}">
                <a16:creationId xmlns:a16="http://schemas.microsoft.com/office/drawing/2014/main" id="{F7E3AFCC-0911-F544-99B0-B3F0CC4FDE34}"/>
              </a:ext>
            </a:extLst>
          </p:cNvPr>
          <p:cNvGrpSpPr/>
          <p:nvPr/>
        </p:nvGrpSpPr>
        <p:grpSpPr>
          <a:xfrm>
            <a:off x="-148338" y="390356"/>
            <a:ext cx="4212338" cy="506243"/>
            <a:chOff x="-32068" y="2974289"/>
            <a:chExt cx="2820855" cy="506243"/>
          </a:xfrm>
        </p:grpSpPr>
        <p:sp>
          <p:nvSpPr>
            <p:cNvPr id="56" name="Freeform 28">
              <a:extLst>
                <a:ext uri="{FF2B5EF4-FFF2-40B4-BE49-F238E27FC236}">
                  <a16:creationId xmlns:a16="http://schemas.microsoft.com/office/drawing/2014/main" id="{1276156D-3D54-B64D-81FF-5B7DDEF92322}"/>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57" name="Freeform 33">
              <a:extLst>
                <a:ext uri="{FF2B5EF4-FFF2-40B4-BE49-F238E27FC236}">
                  <a16:creationId xmlns:a16="http://schemas.microsoft.com/office/drawing/2014/main" id="{D469A798-2857-3441-98E7-ED25FB704BFE}"/>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58" name="Freeform 38">
              <a:extLst>
                <a:ext uri="{FF2B5EF4-FFF2-40B4-BE49-F238E27FC236}">
                  <a16:creationId xmlns:a16="http://schemas.microsoft.com/office/drawing/2014/main" id="{8F40086C-E529-074D-AA0D-B785EE231C81}"/>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59" name="CuadroTexto 58">
            <a:extLst>
              <a:ext uri="{FF2B5EF4-FFF2-40B4-BE49-F238E27FC236}">
                <a16:creationId xmlns:a16="http://schemas.microsoft.com/office/drawing/2014/main" id="{59AA767A-835E-4A47-87BE-10A556EC9556}"/>
              </a:ext>
            </a:extLst>
          </p:cNvPr>
          <p:cNvSpPr txBox="1"/>
          <p:nvPr/>
        </p:nvSpPr>
        <p:spPr>
          <a:xfrm>
            <a:off x="210935" y="465513"/>
            <a:ext cx="1964640" cy="369332"/>
          </a:xfrm>
          <a:prstGeom prst="rect">
            <a:avLst/>
          </a:prstGeom>
          <a:noFill/>
        </p:spPr>
        <p:txBody>
          <a:bodyPr wrap="none" rtlCol="0">
            <a:spAutoFit/>
          </a:bodyPr>
          <a:lstStyle/>
          <a:p>
            <a:r>
              <a:rPr lang="es-ES_tradnl" spc="300" dirty="0">
                <a:solidFill>
                  <a:schemeClr val="tx1">
                    <a:lumMod val="65000"/>
                    <a:lumOff val="35000"/>
                  </a:schemeClr>
                </a:solidFill>
                <a:latin typeface="Avenir Book" panose="02000503020000020003" pitchFamily="2" charset="0"/>
              </a:rPr>
              <a:t>Recolectores</a:t>
            </a:r>
          </a:p>
        </p:txBody>
      </p:sp>
      <p:grpSp>
        <p:nvGrpSpPr>
          <p:cNvPr id="29" name="Agrupar 21">
            <a:extLst>
              <a:ext uri="{FF2B5EF4-FFF2-40B4-BE49-F238E27FC236}">
                <a16:creationId xmlns:a16="http://schemas.microsoft.com/office/drawing/2014/main" id="{2595AB6C-A4A3-43E3-B3D2-8A6AFEB20B3C}"/>
              </a:ext>
            </a:extLst>
          </p:cNvPr>
          <p:cNvGrpSpPr/>
          <p:nvPr/>
        </p:nvGrpSpPr>
        <p:grpSpPr>
          <a:xfrm>
            <a:off x="4474973" y="1261576"/>
            <a:ext cx="2676507" cy="1888014"/>
            <a:chOff x="875904" y="888785"/>
            <a:chExt cx="3246433" cy="2290041"/>
          </a:xfrm>
        </p:grpSpPr>
        <p:pic>
          <p:nvPicPr>
            <p:cNvPr id="30" name="Imagen 29">
              <a:extLst>
                <a:ext uri="{FF2B5EF4-FFF2-40B4-BE49-F238E27FC236}">
                  <a16:creationId xmlns:a16="http://schemas.microsoft.com/office/drawing/2014/main" id="{2E82204A-6920-4781-9FF8-3CAD99201439}"/>
                </a:ext>
              </a:extLst>
            </p:cNvPr>
            <p:cNvPicPr>
              <a:picLocks noChangeAspect="1"/>
            </p:cNvPicPr>
            <p:nvPr/>
          </p:nvPicPr>
          <p:blipFill>
            <a:blip r:embed="rId6"/>
            <a:stretch>
              <a:fillRect/>
            </a:stretch>
          </p:blipFill>
          <p:spPr>
            <a:xfrm flipH="1">
              <a:off x="962127" y="1605232"/>
              <a:ext cx="3160210" cy="1573594"/>
            </a:xfrm>
            <a:prstGeom prst="rect">
              <a:avLst/>
            </a:prstGeom>
          </p:spPr>
        </p:pic>
        <p:pic>
          <p:nvPicPr>
            <p:cNvPr id="31" name="Imagen 30">
              <a:extLst>
                <a:ext uri="{FF2B5EF4-FFF2-40B4-BE49-F238E27FC236}">
                  <a16:creationId xmlns:a16="http://schemas.microsoft.com/office/drawing/2014/main" id="{8D7CB830-D33E-4853-BADA-021F3B1F0EE9}"/>
                </a:ext>
              </a:extLst>
            </p:cNvPr>
            <p:cNvPicPr>
              <a:picLocks noChangeAspect="1"/>
            </p:cNvPicPr>
            <p:nvPr/>
          </p:nvPicPr>
          <p:blipFill>
            <a:blip r:embed="rId7"/>
            <a:stretch>
              <a:fillRect/>
            </a:stretch>
          </p:blipFill>
          <p:spPr>
            <a:xfrm>
              <a:off x="875904" y="888785"/>
              <a:ext cx="2005169" cy="1906900"/>
            </a:xfrm>
            <a:prstGeom prst="rect">
              <a:avLst/>
            </a:prstGeom>
          </p:spPr>
        </p:pic>
        <p:pic>
          <p:nvPicPr>
            <p:cNvPr id="32" name="Imagen 31">
              <a:extLst>
                <a:ext uri="{FF2B5EF4-FFF2-40B4-BE49-F238E27FC236}">
                  <a16:creationId xmlns:a16="http://schemas.microsoft.com/office/drawing/2014/main" id="{AD69C575-AB3D-4069-9ADF-C0886296ECFA}"/>
                </a:ext>
              </a:extLst>
            </p:cNvPr>
            <p:cNvPicPr>
              <a:picLocks noChangeAspect="1"/>
            </p:cNvPicPr>
            <p:nvPr/>
          </p:nvPicPr>
          <p:blipFill>
            <a:blip r:embed="rId8"/>
            <a:stretch>
              <a:fillRect/>
            </a:stretch>
          </p:blipFill>
          <p:spPr>
            <a:xfrm>
              <a:off x="2569558" y="1187141"/>
              <a:ext cx="1384300" cy="1340614"/>
            </a:xfrm>
            <a:prstGeom prst="rect">
              <a:avLst/>
            </a:prstGeom>
          </p:spPr>
        </p:pic>
      </p:grpSp>
      <p:pic>
        <p:nvPicPr>
          <p:cNvPr id="33" name="Imagen 32">
            <a:extLst>
              <a:ext uri="{FF2B5EF4-FFF2-40B4-BE49-F238E27FC236}">
                <a16:creationId xmlns:a16="http://schemas.microsoft.com/office/drawing/2014/main" id="{26858BC0-CF40-4CC1-BD49-5392EC88FFE3}"/>
              </a:ext>
            </a:extLst>
          </p:cNvPr>
          <p:cNvPicPr>
            <a:picLocks noChangeAspect="1"/>
          </p:cNvPicPr>
          <p:nvPr/>
        </p:nvPicPr>
        <p:blipFill>
          <a:blip r:embed="rId9"/>
          <a:stretch>
            <a:fillRect/>
          </a:stretch>
        </p:blipFill>
        <p:spPr>
          <a:xfrm>
            <a:off x="8898860" y="1379950"/>
            <a:ext cx="1545759" cy="1545759"/>
          </a:xfrm>
          <a:prstGeom prst="rect">
            <a:avLst/>
          </a:prstGeom>
          <a:solidFill>
            <a:schemeClr val="bg1"/>
          </a:solidFill>
        </p:spPr>
      </p:pic>
      <p:grpSp>
        <p:nvGrpSpPr>
          <p:cNvPr id="34" name="Agrupar 20">
            <a:extLst>
              <a:ext uri="{FF2B5EF4-FFF2-40B4-BE49-F238E27FC236}">
                <a16:creationId xmlns:a16="http://schemas.microsoft.com/office/drawing/2014/main" id="{8AB72E5C-39B6-4B34-B7DB-276EB420E5C6}"/>
              </a:ext>
            </a:extLst>
          </p:cNvPr>
          <p:cNvGrpSpPr/>
          <p:nvPr/>
        </p:nvGrpSpPr>
        <p:grpSpPr>
          <a:xfrm>
            <a:off x="4793289" y="3824900"/>
            <a:ext cx="2605421" cy="1913730"/>
            <a:chOff x="1185529" y="4085189"/>
            <a:chExt cx="3160210" cy="2321233"/>
          </a:xfrm>
        </p:grpSpPr>
        <p:pic>
          <p:nvPicPr>
            <p:cNvPr id="35" name="Imagen 34">
              <a:extLst>
                <a:ext uri="{FF2B5EF4-FFF2-40B4-BE49-F238E27FC236}">
                  <a16:creationId xmlns:a16="http://schemas.microsoft.com/office/drawing/2014/main" id="{949AE74F-75C9-41EE-8092-C6C73B1F8A4C}"/>
                </a:ext>
              </a:extLst>
            </p:cNvPr>
            <p:cNvPicPr>
              <a:picLocks noChangeAspect="1"/>
            </p:cNvPicPr>
            <p:nvPr/>
          </p:nvPicPr>
          <p:blipFill>
            <a:blip r:embed="rId6"/>
            <a:stretch>
              <a:fillRect/>
            </a:stretch>
          </p:blipFill>
          <p:spPr>
            <a:xfrm flipH="1">
              <a:off x="1185529" y="4751735"/>
              <a:ext cx="3160210" cy="1654687"/>
            </a:xfrm>
            <a:prstGeom prst="rect">
              <a:avLst/>
            </a:prstGeom>
          </p:spPr>
        </p:pic>
        <p:pic>
          <p:nvPicPr>
            <p:cNvPr id="36" name="Imagen 35">
              <a:extLst>
                <a:ext uri="{FF2B5EF4-FFF2-40B4-BE49-F238E27FC236}">
                  <a16:creationId xmlns:a16="http://schemas.microsoft.com/office/drawing/2014/main" id="{46B25DC1-F245-494B-A89B-BE96C7FEC8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9316" y="4085189"/>
              <a:ext cx="2883021" cy="2321233"/>
            </a:xfrm>
            <a:prstGeom prst="rect">
              <a:avLst/>
            </a:prstGeom>
          </p:spPr>
        </p:pic>
      </p:grpSp>
      <p:grpSp>
        <p:nvGrpSpPr>
          <p:cNvPr id="2" name="Grupo 1">
            <a:extLst>
              <a:ext uri="{FF2B5EF4-FFF2-40B4-BE49-F238E27FC236}">
                <a16:creationId xmlns:a16="http://schemas.microsoft.com/office/drawing/2014/main" id="{152AB7B0-224D-4731-9AD1-5E278549A343}"/>
              </a:ext>
            </a:extLst>
          </p:cNvPr>
          <p:cNvGrpSpPr/>
          <p:nvPr/>
        </p:nvGrpSpPr>
        <p:grpSpPr>
          <a:xfrm>
            <a:off x="999991" y="4599544"/>
            <a:ext cx="2605421" cy="1132182"/>
            <a:chOff x="4641395" y="5238133"/>
            <a:chExt cx="2605421" cy="1132182"/>
          </a:xfrm>
        </p:grpSpPr>
        <p:sp>
          <p:nvSpPr>
            <p:cNvPr id="27" name="Rectángulo redondeado 26">
              <a:extLst>
                <a:ext uri="{FF2B5EF4-FFF2-40B4-BE49-F238E27FC236}">
                  <a16:creationId xmlns:a16="http://schemas.microsoft.com/office/drawing/2014/main" id="{BAC995BF-5071-214C-8131-47151F660F7B}"/>
                </a:ext>
              </a:extLst>
            </p:cNvPr>
            <p:cNvSpPr/>
            <p:nvPr/>
          </p:nvSpPr>
          <p:spPr>
            <a:xfrm>
              <a:off x="4641395" y="5238133"/>
              <a:ext cx="2605421" cy="1132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37" name="Agrupar 2">
              <a:extLst>
                <a:ext uri="{FF2B5EF4-FFF2-40B4-BE49-F238E27FC236}">
                  <a16:creationId xmlns:a16="http://schemas.microsoft.com/office/drawing/2014/main" id="{C3C761C2-A096-4D11-80B1-20D425BE2845}"/>
                </a:ext>
              </a:extLst>
            </p:cNvPr>
            <p:cNvGrpSpPr/>
            <p:nvPr/>
          </p:nvGrpSpPr>
          <p:grpSpPr>
            <a:xfrm>
              <a:off x="4854632" y="5383104"/>
              <a:ext cx="2178945" cy="828113"/>
              <a:chOff x="1505410" y="2835215"/>
              <a:chExt cx="2178945" cy="828113"/>
            </a:xfrm>
          </p:grpSpPr>
          <p:pic>
            <p:nvPicPr>
              <p:cNvPr id="38" name="Imagen 37">
                <a:extLst>
                  <a:ext uri="{FF2B5EF4-FFF2-40B4-BE49-F238E27FC236}">
                    <a16:creationId xmlns:a16="http://schemas.microsoft.com/office/drawing/2014/main" id="{90DEB56C-7D1B-41A3-B263-D3B2E2560006}"/>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1726085" y="3219202"/>
                <a:ext cx="397682" cy="444126"/>
              </a:xfrm>
              <a:prstGeom prst="rect">
                <a:avLst/>
              </a:prstGeom>
            </p:spPr>
          </p:pic>
          <p:pic>
            <p:nvPicPr>
              <p:cNvPr id="39" name="Imagen 38">
                <a:extLst>
                  <a:ext uri="{FF2B5EF4-FFF2-40B4-BE49-F238E27FC236}">
                    <a16:creationId xmlns:a16="http://schemas.microsoft.com/office/drawing/2014/main" id="{78C6462B-DF1F-45A3-B02B-47737512DAE7}"/>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171401" y="3219202"/>
                <a:ext cx="397682" cy="444126"/>
              </a:xfrm>
              <a:prstGeom prst="rect">
                <a:avLst/>
              </a:prstGeom>
            </p:spPr>
          </p:pic>
          <p:pic>
            <p:nvPicPr>
              <p:cNvPr id="54" name="Imagen 53">
                <a:extLst>
                  <a:ext uri="{FF2B5EF4-FFF2-40B4-BE49-F238E27FC236}">
                    <a16:creationId xmlns:a16="http://schemas.microsoft.com/office/drawing/2014/main" id="{2BC167AA-1065-4FF0-8086-8D0CB4644207}"/>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616717" y="3219202"/>
                <a:ext cx="397682" cy="444126"/>
              </a:xfrm>
              <a:prstGeom prst="rect">
                <a:avLst/>
              </a:prstGeom>
            </p:spPr>
          </p:pic>
          <p:pic>
            <p:nvPicPr>
              <p:cNvPr id="60" name="Imagen 59">
                <a:extLst>
                  <a:ext uri="{FF2B5EF4-FFF2-40B4-BE49-F238E27FC236}">
                    <a16:creationId xmlns:a16="http://schemas.microsoft.com/office/drawing/2014/main" id="{DA031A95-4A2B-4E83-98F4-6F0B0AE68AE4}"/>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3062032" y="3219202"/>
                <a:ext cx="397682" cy="444126"/>
              </a:xfrm>
              <a:prstGeom prst="rect">
                <a:avLst/>
              </a:prstGeom>
            </p:spPr>
          </p:pic>
          <p:pic>
            <p:nvPicPr>
              <p:cNvPr id="61" name="Imagen 60">
                <a:extLst>
                  <a:ext uri="{FF2B5EF4-FFF2-40B4-BE49-F238E27FC236}">
                    <a16:creationId xmlns:a16="http://schemas.microsoft.com/office/drawing/2014/main" id="{8A0BB00A-D246-48C4-B78D-3F5C431A9CF0}"/>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3286673" y="2835215"/>
                <a:ext cx="397682" cy="444126"/>
              </a:xfrm>
              <a:prstGeom prst="rect">
                <a:avLst/>
              </a:prstGeom>
            </p:spPr>
          </p:pic>
          <p:pic>
            <p:nvPicPr>
              <p:cNvPr id="62" name="Imagen 61">
                <a:extLst>
                  <a:ext uri="{FF2B5EF4-FFF2-40B4-BE49-F238E27FC236}">
                    <a16:creationId xmlns:a16="http://schemas.microsoft.com/office/drawing/2014/main" id="{EEDF1EFF-8530-4C31-8DD2-F451D79E38EE}"/>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1505410" y="2835215"/>
                <a:ext cx="397682" cy="444126"/>
              </a:xfrm>
              <a:prstGeom prst="rect">
                <a:avLst/>
              </a:prstGeom>
            </p:spPr>
          </p:pic>
          <p:pic>
            <p:nvPicPr>
              <p:cNvPr id="63" name="Imagen 62">
                <a:extLst>
                  <a:ext uri="{FF2B5EF4-FFF2-40B4-BE49-F238E27FC236}">
                    <a16:creationId xmlns:a16="http://schemas.microsoft.com/office/drawing/2014/main" id="{D1DCBA6D-B6B1-409B-BB27-F9B37D6C7405}"/>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1950725" y="2835215"/>
                <a:ext cx="397682" cy="444126"/>
              </a:xfrm>
              <a:prstGeom prst="rect">
                <a:avLst/>
              </a:prstGeom>
            </p:spPr>
          </p:pic>
          <p:pic>
            <p:nvPicPr>
              <p:cNvPr id="64" name="Imagen 63">
                <a:extLst>
                  <a:ext uri="{FF2B5EF4-FFF2-40B4-BE49-F238E27FC236}">
                    <a16:creationId xmlns:a16="http://schemas.microsoft.com/office/drawing/2014/main" id="{A46C7291-6859-452A-ABE2-C166CE01E718}"/>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396041" y="2835215"/>
                <a:ext cx="397682" cy="444126"/>
              </a:xfrm>
              <a:prstGeom prst="rect">
                <a:avLst/>
              </a:prstGeom>
            </p:spPr>
          </p:pic>
          <p:pic>
            <p:nvPicPr>
              <p:cNvPr id="65" name="Imagen 64">
                <a:extLst>
                  <a:ext uri="{FF2B5EF4-FFF2-40B4-BE49-F238E27FC236}">
                    <a16:creationId xmlns:a16="http://schemas.microsoft.com/office/drawing/2014/main" id="{FF9D3E3E-51AF-473B-8F1F-E72D493872A8}"/>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841357" y="2835215"/>
                <a:ext cx="397682" cy="444126"/>
              </a:xfrm>
              <a:prstGeom prst="rect">
                <a:avLst/>
              </a:prstGeom>
            </p:spPr>
          </p:pic>
          <p:pic>
            <p:nvPicPr>
              <p:cNvPr id="66" name="Imagen 65">
                <a:extLst>
                  <a:ext uri="{FF2B5EF4-FFF2-40B4-BE49-F238E27FC236}">
                    <a16:creationId xmlns:a16="http://schemas.microsoft.com/office/drawing/2014/main" id="{04CBF5E7-F201-4695-819C-0B75D16295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8102" y="2914665"/>
                <a:ext cx="274308" cy="274309"/>
              </a:xfrm>
              <a:prstGeom prst="rect">
                <a:avLst/>
              </a:prstGeom>
            </p:spPr>
          </p:pic>
          <p:pic>
            <p:nvPicPr>
              <p:cNvPr id="67" name="Imagen 66">
                <a:extLst>
                  <a:ext uri="{FF2B5EF4-FFF2-40B4-BE49-F238E27FC236}">
                    <a16:creationId xmlns:a16="http://schemas.microsoft.com/office/drawing/2014/main" id="{E0EDD452-EB5D-4BA2-847C-0B05A9EF71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8609" y="3286898"/>
                <a:ext cx="274308" cy="274309"/>
              </a:xfrm>
              <a:prstGeom prst="rect">
                <a:avLst/>
              </a:prstGeom>
            </p:spPr>
          </p:pic>
          <p:pic>
            <p:nvPicPr>
              <p:cNvPr id="68" name="Imagen 67">
                <a:extLst>
                  <a:ext uri="{FF2B5EF4-FFF2-40B4-BE49-F238E27FC236}">
                    <a16:creationId xmlns:a16="http://schemas.microsoft.com/office/drawing/2014/main" id="{BC2FA920-A9FB-4870-86EA-B22FABC7BE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12235" y="2899551"/>
                <a:ext cx="274308" cy="274309"/>
              </a:xfrm>
              <a:prstGeom prst="rect">
                <a:avLst/>
              </a:prstGeom>
            </p:spPr>
          </p:pic>
          <p:pic>
            <p:nvPicPr>
              <p:cNvPr id="69" name="Imagen 68">
                <a:extLst>
                  <a:ext uri="{FF2B5EF4-FFF2-40B4-BE49-F238E27FC236}">
                    <a16:creationId xmlns:a16="http://schemas.microsoft.com/office/drawing/2014/main" id="{9946F31C-FC8B-4323-A134-7761864C41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19922" y="3286898"/>
                <a:ext cx="274308" cy="274309"/>
              </a:xfrm>
              <a:prstGeom prst="rect">
                <a:avLst/>
              </a:prstGeom>
            </p:spPr>
          </p:pic>
          <p:pic>
            <p:nvPicPr>
              <p:cNvPr id="70" name="Imagen 69">
                <a:extLst>
                  <a:ext uri="{FF2B5EF4-FFF2-40B4-BE49-F238E27FC236}">
                    <a16:creationId xmlns:a16="http://schemas.microsoft.com/office/drawing/2014/main" id="{90E1123A-46F6-4633-9B8D-8D1D6FD8FF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0112" y="2913549"/>
                <a:ext cx="298095" cy="298096"/>
              </a:xfrm>
              <a:prstGeom prst="rect">
                <a:avLst/>
              </a:prstGeom>
            </p:spPr>
          </p:pic>
          <p:pic>
            <p:nvPicPr>
              <p:cNvPr id="71" name="Imagen 70">
                <a:extLst>
                  <a:ext uri="{FF2B5EF4-FFF2-40B4-BE49-F238E27FC236}">
                    <a16:creationId xmlns:a16="http://schemas.microsoft.com/office/drawing/2014/main" id="{DEFF7726-DB17-4B82-8717-BA074FC9AE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0379" y="3279341"/>
                <a:ext cx="277136" cy="274309"/>
              </a:xfrm>
              <a:prstGeom prst="rect">
                <a:avLst/>
              </a:prstGeom>
            </p:spPr>
          </p:pic>
          <p:pic>
            <p:nvPicPr>
              <p:cNvPr id="72" name="Imagen 71">
                <a:extLst>
                  <a:ext uri="{FF2B5EF4-FFF2-40B4-BE49-F238E27FC236}">
                    <a16:creationId xmlns:a16="http://schemas.microsoft.com/office/drawing/2014/main" id="{9131E165-D490-4F52-97BF-7137C072DD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06404" y="2913549"/>
                <a:ext cx="277136" cy="274309"/>
              </a:xfrm>
              <a:prstGeom prst="rect">
                <a:avLst/>
              </a:prstGeom>
            </p:spPr>
          </p:pic>
          <p:pic>
            <p:nvPicPr>
              <p:cNvPr id="73" name="Imagen 72">
                <a:extLst>
                  <a:ext uri="{FF2B5EF4-FFF2-40B4-BE49-F238E27FC236}">
                    <a16:creationId xmlns:a16="http://schemas.microsoft.com/office/drawing/2014/main" id="{D8F58949-E4C0-4629-934E-9CCFFB2D7D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38839" y="3306866"/>
                <a:ext cx="256962" cy="254341"/>
              </a:xfrm>
              <a:prstGeom prst="rect">
                <a:avLst/>
              </a:prstGeom>
            </p:spPr>
          </p:pic>
          <p:pic>
            <p:nvPicPr>
              <p:cNvPr id="74" name="Imagen 73">
                <a:extLst>
                  <a:ext uri="{FF2B5EF4-FFF2-40B4-BE49-F238E27FC236}">
                    <a16:creationId xmlns:a16="http://schemas.microsoft.com/office/drawing/2014/main" id="{4C800F2C-A1B9-4DB4-AC11-D3E73D4ABBD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58530" y="2913549"/>
                <a:ext cx="274308" cy="274309"/>
              </a:xfrm>
              <a:prstGeom prst="rect">
                <a:avLst/>
              </a:prstGeom>
            </p:spPr>
          </p:pic>
        </p:grpSp>
      </p:grpSp>
      <p:sp>
        <p:nvSpPr>
          <p:cNvPr id="75" name="CuadroTexto 74">
            <a:extLst>
              <a:ext uri="{FF2B5EF4-FFF2-40B4-BE49-F238E27FC236}">
                <a16:creationId xmlns:a16="http://schemas.microsoft.com/office/drawing/2014/main" id="{A9ED8B5B-88D7-4DC4-8A93-C0FC278A1CD1}"/>
              </a:ext>
            </a:extLst>
          </p:cNvPr>
          <p:cNvSpPr txBox="1"/>
          <p:nvPr/>
        </p:nvSpPr>
        <p:spPr>
          <a:xfrm>
            <a:off x="8359211" y="3568323"/>
            <a:ext cx="3368994" cy="1785104"/>
          </a:xfrm>
          <a:prstGeom prst="rect">
            <a:avLst/>
          </a:prstGeom>
          <a:noFill/>
        </p:spPr>
        <p:txBody>
          <a:bodyPr wrap="square" rtlCol="0">
            <a:spAutoFit/>
          </a:bodyPr>
          <a:lstStyle/>
          <a:p>
            <a:pPr marL="342900" indent="-342900">
              <a:spcBef>
                <a:spcPts val="2400"/>
              </a:spcBef>
              <a:buBlip>
                <a:blip r:embed="rId4"/>
              </a:buBlip>
            </a:pPr>
            <a:r>
              <a:rPr lang="es-MX" dirty="0">
                <a:solidFill>
                  <a:schemeClr val="bg1"/>
                </a:solidFill>
                <a:latin typeface="Avenir Book" panose="02000503020000020003" pitchFamily="2" charset="0"/>
                <a:ea typeface="Calibri" charset="0"/>
                <a:cs typeface="Calibri" charset="0"/>
              </a:rPr>
              <a:t>Equipos de monitoreo y plataformas de análisis de datos en tiempo real.</a:t>
            </a:r>
          </a:p>
          <a:p>
            <a:pPr marL="342900" indent="-342900">
              <a:spcBef>
                <a:spcPts val="2400"/>
              </a:spcBef>
              <a:buBlip>
                <a:blip r:embed="rId4"/>
              </a:buBlip>
            </a:pPr>
            <a:r>
              <a:rPr lang="es-MX" dirty="0">
                <a:solidFill>
                  <a:schemeClr val="bg1"/>
                </a:solidFill>
                <a:latin typeface="Avenir Book" panose="02000503020000020003" pitchFamily="2" charset="0"/>
                <a:ea typeface="Calibri" charset="0"/>
                <a:cs typeface="Calibri" charset="0"/>
              </a:rPr>
              <a:t>Análisis de datos para optimización de rutas.</a:t>
            </a:r>
          </a:p>
        </p:txBody>
      </p:sp>
      <p:pic>
        <p:nvPicPr>
          <p:cNvPr id="76" name="Imagen 75">
            <a:extLst>
              <a:ext uri="{FF2B5EF4-FFF2-40B4-BE49-F238E27FC236}">
                <a16:creationId xmlns:a16="http://schemas.microsoft.com/office/drawing/2014/main" id="{63299871-55FB-495E-9D50-9DD12E97DC5F}"/>
              </a:ext>
            </a:extLst>
          </p:cNvPr>
          <p:cNvPicPr>
            <a:picLocks noChangeAspect="1"/>
          </p:cNvPicPr>
          <p:nvPr/>
        </p:nvPicPr>
        <p:blipFill rotWithShape="1">
          <a:blip r:embed="rId21">
            <a:extLst>
              <a:ext uri="{28A0092B-C50C-407E-A947-70E740481C1C}">
                <a14:useLocalDpi xmlns:a14="http://schemas.microsoft.com/office/drawing/2010/main" val="0"/>
              </a:ext>
            </a:extLst>
          </a:blip>
          <a:srcRect l="68986" t="42925" r="20807"/>
          <a:stretch/>
        </p:blipFill>
        <p:spPr>
          <a:xfrm>
            <a:off x="10893470" y="126128"/>
            <a:ext cx="940404" cy="700860"/>
          </a:xfrm>
          <a:prstGeom prst="rect">
            <a:avLst/>
          </a:prstGeom>
        </p:spPr>
      </p:pic>
    </p:spTree>
    <p:extLst>
      <p:ext uri="{BB962C8B-B14F-4D97-AF65-F5344CB8AC3E}">
        <p14:creationId xmlns:p14="http://schemas.microsoft.com/office/powerpoint/2010/main" val="239556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Imagen 16" descr="Patrón de fondo&#10;&#10;Descripción generada automáticamente">
            <a:extLst>
              <a:ext uri="{FF2B5EF4-FFF2-40B4-BE49-F238E27FC236}">
                <a16:creationId xmlns:a16="http://schemas.microsoft.com/office/drawing/2014/main" id="{7579F8C3-5AAD-754B-8C64-0A3156A2B11B}"/>
              </a:ext>
            </a:extLst>
          </p:cNvPr>
          <p:cNvPicPr>
            <a:picLocks noChangeAspect="1"/>
          </p:cNvPicPr>
          <p:nvPr/>
        </p:nvPicPr>
        <p:blipFill>
          <a:blip r:embed="rId3"/>
          <a:stretch>
            <a:fillRect/>
          </a:stretch>
        </p:blipFill>
        <p:spPr>
          <a:xfrm>
            <a:off x="-72936" y="0"/>
            <a:ext cx="12260804" cy="6858000"/>
          </a:xfrm>
          <a:prstGeom prst="rect">
            <a:avLst/>
          </a:prstGeom>
          <a:effectLst>
            <a:outerShdw blurRad="50800" dist="50800" dir="5400000" algn="ctr" rotWithShape="0">
              <a:srgbClr val="000000">
                <a:alpha val="56000"/>
              </a:srgbClr>
            </a:outerShdw>
          </a:effectLst>
        </p:spPr>
      </p:pic>
      <p:pic>
        <p:nvPicPr>
          <p:cNvPr id="4" name="Picture 4">
            <a:extLst>
              <a:ext uri="{FF2B5EF4-FFF2-40B4-BE49-F238E27FC236}">
                <a16:creationId xmlns:a16="http://schemas.microsoft.com/office/drawing/2014/main" id="{74DD2B8F-95DA-47A1-A714-EB22E6B14FB8}"/>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2748"/>
          <a:stretch/>
        </p:blipFill>
        <p:spPr>
          <a:xfrm>
            <a:off x="958173" y="1641512"/>
            <a:ext cx="5717875" cy="4308874"/>
          </a:xfrm>
          <a:prstGeom prst="rect">
            <a:avLst/>
          </a:prstGeom>
        </p:spPr>
      </p:pic>
      <p:pic>
        <p:nvPicPr>
          <p:cNvPr id="8" name="Gráfico 7" descr="Basura con relleno sólido">
            <a:extLst>
              <a:ext uri="{FF2B5EF4-FFF2-40B4-BE49-F238E27FC236}">
                <a16:creationId xmlns:a16="http://schemas.microsoft.com/office/drawing/2014/main" id="{95C36D03-DC6E-49A6-8CC7-5492093581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8370" y="2672183"/>
            <a:ext cx="684035" cy="684035"/>
          </a:xfrm>
          <a:prstGeom prst="rect">
            <a:avLst/>
          </a:prstGeom>
        </p:spPr>
      </p:pic>
      <p:pic>
        <p:nvPicPr>
          <p:cNvPr id="10" name="Gráfico 9" descr="Escudo con relleno sólido">
            <a:extLst>
              <a:ext uri="{FF2B5EF4-FFF2-40B4-BE49-F238E27FC236}">
                <a16:creationId xmlns:a16="http://schemas.microsoft.com/office/drawing/2014/main" id="{5D055EC0-0608-4FA4-860F-C26605B987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62985" y="5044051"/>
            <a:ext cx="684035" cy="684035"/>
          </a:xfrm>
          <a:prstGeom prst="rect">
            <a:avLst/>
          </a:prstGeom>
        </p:spPr>
      </p:pic>
      <p:pic>
        <p:nvPicPr>
          <p:cNvPr id="12" name="Gráfico 11" descr="Hombre trabajador de la construcción con relleno sólido">
            <a:extLst>
              <a:ext uri="{FF2B5EF4-FFF2-40B4-BE49-F238E27FC236}">
                <a16:creationId xmlns:a16="http://schemas.microsoft.com/office/drawing/2014/main" id="{7F242F7B-6876-4E0B-8D6C-2A142E9D58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55450" y="3846064"/>
            <a:ext cx="826955" cy="826955"/>
          </a:xfrm>
          <a:prstGeom prst="rect">
            <a:avLst/>
          </a:prstGeom>
        </p:spPr>
      </p:pic>
      <p:pic>
        <p:nvPicPr>
          <p:cNvPr id="14" name="Gráfico 13" descr="Bombero con relleno sólido">
            <a:extLst>
              <a:ext uri="{FF2B5EF4-FFF2-40B4-BE49-F238E27FC236}">
                <a16:creationId xmlns:a16="http://schemas.microsoft.com/office/drawing/2014/main" id="{895D4882-32AF-4E68-BCCF-573D21D218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36381" y="1399364"/>
            <a:ext cx="853797" cy="853797"/>
          </a:xfrm>
          <a:prstGeom prst="rect">
            <a:avLst/>
          </a:prstGeom>
        </p:spPr>
      </p:pic>
      <p:pic>
        <p:nvPicPr>
          <p:cNvPr id="16" name="Gráfico 15" descr="Ambulancia con relleno sólido">
            <a:extLst>
              <a:ext uri="{FF2B5EF4-FFF2-40B4-BE49-F238E27FC236}">
                <a16:creationId xmlns:a16="http://schemas.microsoft.com/office/drawing/2014/main" id="{A42CF861-D8FF-47E4-A958-25E0C3CC009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75698" y="1759458"/>
            <a:ext cx="728581" cy="728581"/>
          </a:xfrm>
          <a:prstGeom prst="rect">
            <a:avLst/>
          </a:prstGeom>
        </p:spPr>
      </p:pic>
      <p:pic>
        <p:nvPicPr>
          <p:cNvPr id="18" name="Gráfico 17" descr="Policía hombre con relleno sólido">
            <a:extLst>
              <a:ext uri="{FF2B5EF4-FFF2-40B4-BE49-F238E27FC236}">
                <a16:creationId xmlns:a16="http://schemas.microsoft.com/office/drawing/2014/main" id="{C699545A-0570-4A1D-A108-EF4A18D715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07810" y="1507320"/>
            <a:ext cx="826954" cy="826954"/>
          </a:xfrm>
          <a:prstGeom prst="rect">
            <a:avLst/>
          </a:prstGeom>
        </p:spPr>
      </p:pic>
      <p:pic>
        <p:nvPicPr>
          <p:cNvPr id="20" name="Gráfico 19" descr="Farol con relleno sólido">
            <a:extLst>
              <a:ext uri="{FF2B5EF4-FFF2-40B4-BE49-F238E27FC236}">
                <a16:creationId xmlns:a16="http://schemas.microsoft.com/office/drawing/2014/main" id="{1CC1E763-76AB-4CFD-95CE-82CB3810F2A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14101" y="4732343"/>
            <a:ext cx="1114567" cy="1114567"/>
          </a:xfrm>
          <a:prstGeom prst="rect">
            <a:avLst/>
          </a:prstGeom>
        </p:spPr>
      </p:pic>
      <p:sp>
        <p:nvSpPr>
          <p:cNvPr id="25" name="CuadroTexto 24">
            <a:extLst>
              <a:ext uri="{FF2B5EF4-FFF2-40B4-BE49-F238E27FC236}">
                <a16:creationId xmlns:a16="http://schemas.microsoft.com/office/drawing/2014/main" id="{5DE887D0-3713-496F-820F-EB07A472D7D0}"/>
              </a:ext>
            </a:extLst>
          </p:cNvPr>
          <p:cNvSpPr txBox="1"/>
          <p:nvPr/>
        </p:nvSpPr>
        <p:spPr>
          <a:xfrm>
            <a:off x="7873796" y="1372477"/>
            <a:ext cx="3957022" cy="5092420"/>
          </a:xfrm>
          <a:prstGeom prst="rect">
            <a:avLst/>
          </a:prstGeom>
        </p:spPr>
        <p:txBody>
          <a:bodyPr vert="horz" wrap="square" lIns="0" tIns="16510" rIns="0" bIns="0" rtlCol="0">
            <a:spAutoFit/>
          </a:bodyPr>
          <a:lstStyle>
            <a:defPPr>
              <a:defRPr lang="es-CL"/>
            </a:defPPr>
            <a:lvl1pPr marL="12700" marR="5080">
              <a:lnSpc>
                <a:spcPct val="99800"/>
              </a:lnSpc>
              <a:spcBef>
                <a:spcPts val="130"/>
              </a:spcBef>
              <a:defRPr sz="1400" spc="-10">
                <a:solidFill>
                  <a:srgbClr val="6C6C70"/>
                </a:solidFill>
                <a:latin typeface="Calibri"/>
                <a:cs typeface="Calibri"/>
              </a:defRPr>
            </a:lvl1pPr>
          </a:lstStyle>
          <a:p>
            <a:pPr marL="298450" indent="-285750">
              <a:buFont typeface="Arial" panose="020B0604020202020204" pitchFamily="34" charset="0"/>
              <a:buChar char="•"/>
            </a:pPr>
            <a:r>
              <a:rPr lang="es-CL" sz="2000" dirty="0">
                <a:solidFill>
                  <a:schemeClr val="bg1"/>
                </a:solidFill>
                <a:latin typeface="Avenir Book" panose="02000503020000020003" pitchFamily="2" charset="0"/>
              </a:rPr>
              <a:t>Intercomunal - Escalable</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Comunicaciones instantáneas</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Seguridad Comunal</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Bomberos</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SAMU</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Recolectores de Basura</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Servicios y Dependencias Municipales</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Interoperabilidad con Seguridad Pública</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Carabineros de Chile</a:t>
            </a:r>
          </a:p>
          <a:p>
            <a:pPr marL="742950" lvl="1" indent="-285750">
              <a:buFont typeface="Arial" panose="020B0604020202020204" pitchFamily="34" charset="0"/>
              <a:buChar char="•"/>
            </a:pPr>
            <a:r>
              <a:rPr lang="es-CL" spc="-10" dirty="0">
                <a:solidFill>
                  <a:schemeClr val="bg1"/>
                </a:solidFill>
                <a:latin typeface="Avenir Book" panose="02000503020000020003" pitchFamily="2" charset="0"/>
                <a:cs typeface="Calibri"/>
              </a:rPr>
              <a:t>PDI</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Integración con redes LTE</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Geoposicionamiento</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Coberturas Extendidas</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Monitoreo Centralizado</a:t>
            </a:r>
          </a:p>
          <a:p>
            <a:pPr marL="298450" indent="-285750">
              <a:buFont typeface="Arial" panose="020B0604020202020204" pitchFamily="34" charset="0"/>
              <a:buChar char="•"/>
            </a:pPr>
            <a:r>
              <a:rPr lang="es-CL" sz="2000" dirty="0">
                <a:solidFill>
                  <a:schemeClr val="bg1"/>
                </a:solidFill>
                <a:latin typeface="Avenir Book" panose="02000503020000020003" pitchFamily="2" charset="0"/>
              </a:rPr>
              <a:t>Misión Crítica*</a:t>
            </a:r>
          </a:p>
        </p:txBody>
      </p:sp>
      <p:pic>
        <p:nvPicPr>
          <p:cNvPr id="27" name="Gráfico 26" descr="Cámara de seguridad con relleno sólido">
            <a:extLst>
              <a:ext uri="{FF2B5EF4-FFF2-40B4-BE49-F238E27FC236}">
                <a16:creationId xmlns:a16="http://schemas.microsoft.com/office/drawing/2014/main" id="{39895191-17B3-4B5D-BA7B-53C4A696A8F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73873" y="5276613"/>
            <a:ext cx="947984" cy="947984"/>
          </a:xfrm>
          <a:prstGeom prst="rect">
            <a:avLst/>
          </a:prstGeom>
        </p:spPr>
      </p:pic>
      <p:grpSp>
        <p:nvGrpSpPr>
          <p:cNvPr id="19" name="Grupo 18">
            <a:extLst>
              <a:ext uri="{FF2B5EF4-FFF2-40B4-BE49-F238E27FC236}">
                <a16:creationId xmlns:a16="http://schemas.microsoft.com/office/drawing/2014/main" id="{517074A1-C8C6-1448-9D2E-70139D184E09}"/>
              </a:ext>
            </a:extLst>
          </p:cNvPr>
          <p:cNvGrpSpPr/>
          <p:nvPr/>
        </p:nvGrpSpPr>
        <p:grpSpPr>
          <a:xfrm>
            <a:off x="-95256" y="264488"/>
            <a:ext cx="9442456" cy="506243"/>
            <a:chOff x="-32068" y="2974289"/>
            <a:chExt cx="2820855" cy="506243"/>
          </a:xfrm>
        </p:grpSpPr>
        <p:sp>
          <p:nvSpPr>
            <p:cNvPr id="21" name="Freeform 28">
              <a:extLst>
                <a:ext uri="{FF2B5EF4-FFF2-40B4-BE49-F238E27FC236}">
                  <a16:creationId xmlns:a16="http://schemas.microsoft.com/office/drawing/2014/main" id="{BC216334-8FE8-134D-8DA9-753FC74A98CF}"/>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22" name="Freeform 33">
              <a:extLst>
                <a:ext uri="{FF2B5EF4-FFF2-40B4-BE49-F238E27FC236}">
                  <a16:creationId xmlns:a16="http://schemas.microsoft.com/office/drawing/2014/main" id="{9F5E0C5B-81C6-6F4D-B598-07D3CB34BB47}"/>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23" name="Freeform 38">
              <a:extLst>
                <a:ext uri="{FF2B5EF4-FFF2-40B4-BE49-F238E27FC236}">
                  <a16:creationId xmlns:a16="http://schemas.microsoft.com/office/drawing/2014/main" id="{2522FD42-2B77-F24B-B623-5348A7B1BBCB}"/>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4" name="Título 1">
            <a:extLst>
              <a:ext uri="{FF2B5EF4-FFF2-40B4-BE49-F238E27FC236}">
                <a16:creationId xmlns:a16="http://schemas.microsoft.com/office/drawing/2014/main" id="{F63E1179-EA20-A54A-9E05-9CF2CB9DE9B7}"/>
              </a:ext>
            </a:extLst>
          </p:cNvPr>
          <p:cNvSpPr txBox="1">
            <a:spLocks/>
          </p:cNvSpPr>
          <p:nvPr/>
        </p:nvSpPr>
        <p:spPr>
          <a:xfrm>
            <a:off x="51201" y="230756"/>
            <a:ext cx="8775225" cy="504433"/>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nSpc>
                <a:spcPts val="3450"/>
              </a:lnSpc>
              <a:spcBef>
                <a:spcPts val="265"/>
              </a:spcBef>
              <a:tabLst>
                <a:tab pos="1593215" algn="l"/>
                <a:tab pos="1955164" algn="l"/>
              </a:tabLst>
            </a:pPr>
            <a:r>
              <a:rPr lang="es-CL" sz="2000" spc="400" dirty="0">
                <a:solidFill>
                  <a:schemeClr val="tx1">
                    <a:lumMod val="50000"/>
                    <a:lumOff val="50000"/>
                  </a:schemeClr>
                </a:solidFill>
                <a:latin typeface="Avenir Book" panose="02000503020000020003" pitchFamily="2" charset="0"/>
              </a:rPr>
              <a:t>Sistema Integrado de Seguridad Comunal</a:t>
            </a:r>
          </a:p>
        </p:txBody>
      </p:sp>
    </p:spTree>
    <p:extLst>
      <p:ext uri="{BB962C8B-B14F-4D97-AF65-F5344CB8AC3E}">
        <p14:creationId xmlns:p14="http://schemas.microsoft.com/office/powerpoint/2010/main" val="4293022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CBFD16A1-0FB8-344C-8546-88B9AE7AF5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7014204"/>
          </a:xfrm>
          <a:prstGeom prst="rect">
            <a:avLst/>
          </a:prstGeom>
        </p:spPr>
      </p:pic>
      <p:grpSp>
        <p:nvGrpSpPr>
          <p:cNvPr id="22" name="Agrupar 21"/>
          <p:cNvGrpSpPr/>
          <p:nvPr/>
        </p:nvGrpSpPr>
        <p:grpSpPr>
          <a:xfrm>
            <a:off x="6273468" y="1842708"/>
            <a:ext cx="2369022" cy="2592399"/>
            <a:chOff x="6354929" y="1280216"/>
            <a:chExt cx="2369022" cy="2592399"/>
          </a:xfrm>
        </p:grpSpPr>
        <p:pic>
          <p:nvPicPr>
            <p:cNvPr id="4" name="Imagen 3"/>
            <p:cNvPicPr>
              <a:picLocks noChangeAspect="1"/>
            </p:cNvPicPr>
            <p:nvPr/>
          </p:nvPicPr>
          <p:blipFill>
            <a:blip r:embed="rId4"/>
            <a:stretch>
              <a:fillRect/>
            </a:stretch>
          </p:blipFill>
          <p:spPr>
            <a:xfrm flipH="1">
              <a:off x="6354929" y="2632195"/>
              <a:ext cx="2369022" cy="1240420"/>
            </a:xfrm>
            <a:prstGeom prst="rect">
              <a:avLst/>
            </a:prstGeom>
          </p:spPr>
        </p:pic>
        <p:pic>
          <p:nvPicPr>
            <p:cNvPr id="7" name="Imagen 6"/>
            <p:cNvPicPr>
              <a:picLocks noChangeAspect="1"/>
            </p:cNvPicPr>
            <p:nvPr/>
          </p:nvPicPr>
          <p:blipFill>
            <a:blip r:embed="rId5"/>
            <a:srcRect/>
            <a:stretch/>
          </p:blipFill>
          <p:spPr>
            <a:xfrm flipH="1">
              <a:off x="6875465" y="1280216"/>
              <a:ext cx="1359395" cy="2039092"/>
            </a:xfrm>
            <a:prstGeom prst="rect">
              <a:avLst/>
            </a:prstGeom>
          </p:spPr>
        </p:pic>
      </p:grpSp>
      <p:sp>
        <p:nvSpPr>
          <p:cNvPr id="8" name="CuadroTexto 7"/>
          <p:cNvSpPr txBox="1"/>
          <p:nvPr/>
        </p:nvSpPr>
        <p:spPr>
          <a:xfrm>
            <a:off x="390072" y="4378447"/>
            <a:ext cx="4247700" cy="2369880"/>
          </a:xfrm>
          <a:prstGeom prst="rect">
            <a:avLst/>
          </a:prstGeom>
          <a:noFill/>
        </p:spPr>
        <p:txBody>
          <a:bodyPr wrap="square" rtlCol="0">
            <a:spAutoFit/>
          </a:bodyPr>
          <a:lstStyle/>
          <a:p>
            <a:pPr marL="285750" indent="-285750">
              <a:spcBef>
                <a:spcPts val="2400"/>
              </a:spcBef>
              <a:buBlip>
                <a:blip r:embed="rId6"/>
              </a:buBlip>
            </a:pPr>
            <a:r>
              <a:rPr lang="es-ES_tradnl" dirty="0">
                <a:solidFill>
                  <a:schemeClr val="bg1"/>
                </a:solidFill>
                <a:latin typeface="Avenir Book" panose="02000503020000020003" pitchFamily="2" charset="0"/>
              </a:rPr>
              <a:t>Solución compactadora de medianos a grandes volúmenes.</a:t>
            </a:r>
          </a:p>
          <a:p>
            <a:pPr marL="285750" indent="-285750">
              <a:spcBef>
                <a:spcPts val="2400"/>
              </a:spcBef>
              <a:buBlip>
                <a:blip r:embed="rId6"/>
              </a:buBlip>
            </a:pPr>
            <a:r>
              <a:rPr lang="es-ES_tradnl" dirty="0">
                <a:solidFill>
                  <a:schemeClr val="bg1"/>
                </a:solidFill>
                <a:latin typeface="Avenir Book" panose="02000503020000020003" pitchFamily="2" charset="0"/>
              </a:rPr>
              <a:t>Existe gran variedad según materialidad.</a:t>
            </a:r>
          </a:p>
          <a:p>
            <a:pPr marL="285750" indent="-285750">
              <a:spcBef>
                <a:spcPts val="2400"/>
              </a:spcBef>
              <a:buBlip>
                <a:blip r:embed="rId6"/>
              </a:buBlip>
            </a:pPr>
            <a:r>
              <a:rPr lang="es-ES_tradnl" dirty="0">
                <a:solidFill>
                  <a:schemeClr val="bg1"/>
                </a:solidFill>
                <a:latin typeface="Avenir Book" panose="02000503020000020003" pitchFamily="2" charset="0"/>
              </a:rPr>
              <a:t>Facilita el manejo de basura compactada y enfardada.</a:t>
            </a:r>
          </a:p>
        </p:txBody>
      </p:sp>
      <p:grpSp>
        <p:nvGrpSpPr>
          <p:cNvPr id="23" name="Agrupar 22"/>
          <p:cNvGrpSpPr/>
          <p:nvPr/>
        </p:nvGrpSpPr>
        <p:grpSpPr>
          <a:xfrm>
            <a:off x="3513237" y="1241560"/>
            <a:ext cx="2369022" cy="3193547"/>
            <a:chOff x="3479713" y="731444"/>
            <a:chExt cx="2369022" cy="3193547"/>
          </a:xfrm>
        </p:grpSpPr>
        <p:pic>
          <p:nvPicPr>
            <p:cNvPr id="5" name="Imagen 4"/>
            <p:cNvPicPr>
              <a:picLocks noChangeAspect="1"/>
            </p:cNvPicPr>
            <p:nvPr/>
          </p:nvPicPr>
          <p:blipFill>
            <a:blip r:embed="rId4"/>
            <a:stretch>
              <a:fillRect/>
            </a:stretch>
          </p:blipFill>
          <p:spPr>
            <a:xfrm flipH="1">
              <a:off x="3479713" y="2684571"/>
              <a:ext cx="2369022" cy="1240420"/>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0194" y="731444"/>
              <a:ext cx="2069930" cy="2999898"/>
            </a:xfrm>
            <a:prstGeom prst="rect">
              <a:avLst/>
            </a:prstGeom>
          </p:spPr>
        </p:pic>
      </p:grpSp>
      <p:grpSp>
        <p:nvGrpSpPr>
          <p:cNvPr id="24" name="Agrupar 23"/>
          <p:cNvGrpSpPr/>
          <p:nvPr/>
        </p:nvGrpSpPr>
        <p:grpSpPr>
          <a:xfrm>
            <a:off x="779405" y="1407090"/>
            <a:ext cx="2369022" cy="2691331"/>
            <a:chOff x="668341" y="1233660"/>
            <a:chExt cx="2369022" cy="2691331"/>
          </a:xfrm>
        </p:grpSpPr>
        <p:pic>
          <p:nvPicPr>
            <p:cNvPr id="3" name="Imagen 2"/>
            <p:cNvPicPr>
              <a:picLocks noChangeAspect="1"/>
            </p:cNvPicPr>
            <p:nvPr/>
          </p:nvPicPr>
          <p:blipFill>
            <a:blip r:embed="rId4"/>
            <a:stretch>
              <a:fillRect/>
            </a:stretch>
          </p:blipFill>
          <p:spPr>
            <a:xfrm flipH="1">
              <a:off x="668341" y="2684571"/>
              <a:ext cx="2369022" cy="1240420"/>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0505" y="1233660"/>
              <a:ext cx="1202103" cy="2380402"/>
            </a:xfrm>
            <a:prstGeom prst="rect">
              <a:avLst/>
            </a:prstGeom>
          </p:spPr>
        </p:pic>
      </p:grpSp>
      <p:grpSp>
        <p:nvGrpSpPr>
          <p:cNvPr id="21" name="Agrupar 20"/>
          <p:cNvGrpSpPr/>
          <p:nvPr/>
        </p:nvGrpSpPr>
        <p:grpSpPr>
          <a:xfrm>
            <a:off x="9197687" y="1591397"/>
            <a:ext cx="2369022" cy="2843710"/>
            <a:chOff x="9113022" y="1081281"/>
            <a:chExt cx="2369022" cy="2843710"/>
          </a:xfrm>
        </p:grpSpPr>
        <p:pic>
          <p:nvPicPr>
            <p:cNvPr id="6" name="Imagen 5"/>
            <p:cNvPicPr>
              <a:picLocks noChangeAspect="1"/>
            </p:cNvPicPr>
            <p:nvPr/>
          </p:nvPicPr>
          <p:blipFill>
            <a:blip r:embed="rId4"/>
            <a:stretch>
              <a:fillRect/>
            </a:stretch>
          </p:blipFill>
          <p:spPr>
            <a:xfrm flipH="1">
              <a:off x="9113022" y="2684571"/>
              <a:ext cx="2369022" cy="1240420"/>
            </a:xfrm>
            <a:prstGeom prst="rect">
              <a:avLst/>
            </a:prstGeom>
          </p:spPr>
        </p:pic>
        <p:pic>
          <p:nvPicPr>
            <p:cNvPr id="11" name="Imagen 10"/>
            <p:cNvPicPr>
              <a:picLocks noChangeAspect="1"/>
            </p:cNvPicPr>
            <p:nvPr/>
          </p:nvPicPr>
          <p:blipFill>
            <a:blip r:embed="rId9"/>
            <a:srcRect/>
            <a:stretch/>
          </p:blipFill>
          <p:spPr>
            <a:xfrm>
              <a:off x="9200644" y="1081281"/>
              <a:ext cx="1940556" cy="2680560"/>
            </a:xfrm>
            <a:prstGeom prst="rect">
              <a:avLst/>
            </a:prstGeom>
          </p:spPr>
        </p:pic>
      </p:grpSp>
      <p:pic>
        <p:nvPicPr>
          <p:cNvPr id="14" name="Image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4112" y="416582"/>
            <a:ext cx="1359018" cy="284955"/>
          </a:xfrm>
          <a:prstGeom prst="rect">
            <a:avLst/>
          </a:prstGeom>
        </p:spPr>
      </p:pic>
      <p:sp>
        <p:nvSpPr>
          <p:cNvPr id="20" name="CuadroTexto 19"/>
          <p:cNvSpPr txBox="1"/>
          <p:nvPr/>
        </p:nvSpPr>
        <p:spPr>
          <a:xfrm>
            <a:off x="4302991" y="366479"/>
            <a:ext cx="2930226" cy="461665"/>
          </a:xfrm>
          <a:prstGeom prst="rect">
            <a:avLst/>
          </a:prstGeom>
          <a:noFill/>
        </p:spPr>
        <p:txBody>
          <a:bodyPr wrap="none" rtlCol="0">
            <a:spAutoFit/>
          </a:bodyPr>
          <a:lstStyle/>
          <a:p>
            <a:r>
              <a:rPr lang="es-ES_tradnl" sz="2400" dirty="0">
                <a:solidFill>
                  <a:schemeClr val="bg1"/>
                </a:solidFill>
                <a:latin typeface="Avenir Book" panose="02000503020000020003" pitchFamily="2" charset="0"/>
              </a:rPr>
              <a:t>COMPACTADORAS</a:t>
            </a:r>
          </a:p>
        </p:txBody>
      </p:sp>
      <p:sp>
        <p:nvSpPr>
          <p:cNvPr id="2" name="Rectángulo redondeado 1">
            <a:extLst>
              <a:ext uri="{FF2B5EF4-FFF2-40B4-BE49-F238E27FC236}">
                <a16:creationId xmlns:a16="http://schemas.microsoft.com/office/drawing/2014/main" id="{B43D9875-951C-8D49-BD75-1A401AE527B7}"/>
              </a:ext>
            </a:extLst>
          </p:cNvPr>
          <p:cNvSpPr/>
          <p:nvPr/>
        </p:nvSpPr>
        <p:spPr>
          <a:xfrm>
            <a:off x="9536967" y="386137"/>
            <a:ext cx="2440574"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50" name="Agrupar 42">
            <a:extLst>
              <a:ext uri="{FF2B5EF4-FFF2-40B4-BE49-F238E27FC236}">
                <a16:creationId xmlns:a16="http://schemas.microsoft.com/office/drawing/2014/main" id="{9232E9BC-A4E6-7F4B-ACDF-CF721D519B3C}"/>
              </a:ext>
            </a:extLst>
          </p:cNvPr>
          <p:cNvGrpSpPr/>
          <p:nvPr/>
        </p:nvGrpSpPr>
        <p:grpSpPr>
          <a:xfrm>
            <a:off x="9699600" y="471895"/>
            <a:ext cx="2178945" cy="828113"/>
            <a:chOff x="1505410" y="2835215"/>
            <a:chExt cx="2178945" cy="828113"/>
          </a:xfrm>
        </p:grpSpPr>
        <p:pic>
          <p:nvPicPr>
            <p:cNvPr id="51" name="Imagen 50">
              <a:extLst>
                <a:ext uri="{FF2B5EF4-FFF2-40B4-BE49-F238E27FC236}">
                  <a16:creationId xmlns:a16="http://schemas.microsoft.com/office/drawing/2014/main" id="{2ABD0675-313D-0043-AF94-486173A32E67}"/>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1726085" y="3219202"/>
              <a:ext cx="397682" cy="444126"/>
            </a:xfrm>
            <a:prstGeom prst="rect">
              <a:avLst/>
            </a:prstGeom>
          </p:spPr>
        </p:pic>
        <p:pic>
          <p:nvPicPr>
            <p:cNvPr id="52" name="Imagen 51">
              <a:extLst>
                <a:ext uri="{FF2B5EF4-FFF2-40B4-BE49-F238E27FC236}">
                  <a16:creationId xmlns:a16="http://schemas.microsoft.com/office/drawing/2014/main" id="{0746FFF7-ED5B-4549-ADBD-03D3513D1025}"/>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171401" y="3219202"/>
              <a:ext cx="397682" cy="444126"/>
            </a:xfrm>
            <a:prstGeom prst="rect">
              <a:avLst/>
            </a:prstGeom>
          </p:spPr>
        </p:pic>
        <p:pic>
          <p:nvPicPr>
            <p:cNvPr id="53" name="Imagen 52">
              <a:extLst>
                <a:ext uri="{FF2B5EF4-FFF2-40B4-BE49-F238E27FC236}">
                  <a16:creationId xmlns:a16="http://schemas.microsoft.com/office/drawing/2014/main" id="{BB92DC6B-F481-454D-898F-BF1925A7D3C5}"/>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616717" y="3219202"/>
              <a:ext cx="397682" cy="444126"/>
            </a:xfrm>
            <a:prstGeom prst="rect">
              <a:avLst/>
            </a:prstGeom>
          </p:spPr>
        </p:pic>
        <p:pic>
          <p:nvPicPr>
            <p:cNvPr id="54" name="Imagen 53">
              <a:extLst>
                <a:ext uri="{FF2B5EF4-FFF2-40B4-BE49-F238E27FC236}">
                  <a16:creationId xmlns:a16="http://schemas.microsoft.com/office/drawing/2014/main" id="{95399421-5C4F-554B-BDE8-8C32DBAD229C}"/>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3062032" y="3219202"/>
              <a:ext cx="397682" cy="444126"/>
            </a:xfrm>
            <a:prstGeom prst="rect">
              <a:avLst/>
            </a:prstGeom>
          </p:spPr>
        </p:pic>
        <p:pic>
          <p:nvPicPr>
            <p:cNvPr id="55" name="Imagen 54">
              <a:extLst>
                <a:ext uri="{FF2B5EF4-FFF2-40B4-BE49-F238E27FC236}">
                  <a16:creationId xmlns:a16="http://schemas.microsoft.com/office/drawing/2014/main" id="{329A2AD1-14C0-784A-A4A4-35ACAB17C2E3}"/>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3286673" y="2835215"/>
              <a:ext cx="397682" cy="444126"/>
            </a:xfrm>
            <a:prstGeom prst="rect">
              <a:avLst/>
            </a:prstGeom>
          </p:spPr>
        </p:pic>
        <p:pic>
          <p:nvPicPr>
            <p:cNvPr id="56" name="Imagen 55">
              <a:extLst>
                <a:ext uri="{FF2B5EF4-FFF2-40B4-BE49-F238E27FC236}">
                  <a16:creationId xmlns:a16="http://schemas.microsoft.com/office/drawing/2014/main" id="{83E22228-AA62-B044-8E3D-4CC045FAE0B3}"/>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1505410" y="2835215"/>
              <a:ext cx="397682" cy="444126"/>
            </a:xfrm>
            <a:prstGeom prst="rect">
              <a:avLst/>
            </a:prstGeom>
          </p:spPr>
        </p:pic>
        <p:pic>
          <p:nvPicPr>
            <p:cNvPr id="57" name="Imagen 56">
              <a:extLst>
                <a:ext uri="{FF2B5EF4-FFF2-40B4-BE49-F238E27FC236}">
                  <a16:creationId xmlns:a16="http://schemas.microsoft.com/office/drawing/2014/main" id="{7CA879AA-1B26-5C44-A550-1CFD281558C0}"/>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1950725" y="2835215"/>
              <a:ext cx="397682" cy="444126"/>
            </a:xfrm>
            <a:prstGeom prst="rect">
              <a:avLst/>
            </a:prstGeom>
          </p:spPr>
        </p:pic>
        <p:pic>
          <p:nvPicPr>
            <p:cNvPr id="58" name="Imagen 57">
              <a:extLst>
                <a:ext uri="{FF2B5EF4-FFF2-40B4-BE49-F238E27FC236}">
                  <a16:creationId xmlns:a16="http://schemas.microsoft.com/office/drawing/2014/main" id="{A6145375-89B1-3F41-B5DB-E4223138353C}"/>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396041" y="2835215"/>
              <a:ext cx="397682" cy="444126"/>
            </a:xfrm>
            <a:prstGeom prst="rect">
              <a:avLst/>
            </a:prstGeom>
          </p:spPr>
        </p:pic>
        <p:pic>
          <p:nvPicPr>
            <p:cNvPr id="59" name="Imagen 58">
              <a:extLst>
                <a:ext uri="{FF2B5EF4-FFF2-40B4-BE49-F238E27FC236}">
                  <a16:creationId xmlns:a16="http://schemas.microsoft.com/office/drawing/2014/main" id="{4C016D77-5DC8-434A-B715-402BCB766921}"/>
                </a:ext>
              </a:extLst>
            </p:cNvPr>
            <p:cNvPicPr>
              <a:picLocks noChangeAspect="1"/>
            </p:cNvPicPr>
            <p:nvPr/>
          </p:nvPicPr>
          <p:blipFill>
            <a:blip r:embed="rId11">
              <a:alphaModFix amt="35000"/>
              <a:extLst>
                <a:ext uri="{28A0092B-C50C-407E-A947-70E740481C1C}">
                  <a14:useLocalDpi xmlns:a14="http://schemas.microsoft.com/office/drawing/2010/main" val="0"/>
                </a:ext>
              </a:extLst>
            </a:blip>
            <a:stretch>
              <a:fillRect/>
            </a:stretch>
          </p:blipFill>
          <p:spPr>
            <a:xfrm>
              <a:off x="2841357" y="2835215"/>
              <a:ext cx="397682" cy="444126"/>
            </a:xfrm>
            <a:prstGeom prst="rect">
              <a:avLst/>
            </a:prstGeom>
          </p:spPr>
        </p:pic>
        <p:pic>
          <p:nvPicPr>
            <p:cNvPr id="60" name="Imagen 59">
              <a:extLst>
                <a:ext uri="{FF2B5EF4-FFF2-40B4-BE49-F238E27FC236}">
                  <a16:creationId xmlns:a16="http://schemas.microsoft.com/office/drawing/2014/main" id="{961CE813-FB17-6A4A-9E66-9D041554C4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2801" y="2919802"/>
              <a:ext cx="274308" cy="274309"/>
            </a:xfrm>
            <a:prstGeom prst="rect">
              <a:avLst/>
            </a:prstGeom>
          </p:spPr>
        </p:pic>
        <p:pic>
          <p:nvPicPr>
            <p:cNvPr id="61" name="Imagen 60">
              <a:extLst>
                <a:ext uri="{FF2B5EF4-FFF2-40B4-BE49-F238E27FC236}">
                  <a16:creationId xmlns:a16="http://schemas.microsoft.com/office/drawing/2014/main" id="{728DFDB1-F7DE-3146-AC19-01C80C3923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9944" y="2907102"/>
              <a:ext cx="274308" cy="274309"/>
            </a:xfrm>
            <a:prstGeom prst="rect">
              <a:avLst/>
            </a:prstGeom>
          </p:spPr>
        </p:pic>
        <p:pic>
          <p:nvPicPr>
            <p:cNvPr id="62" name="Imagen 61">
              <a:extLst>
                <a:ext uri="{FF2B5EF4-FFF2-40B4-BE49-F238E27FC236}">
                  <a16:creationId xmlns:a16="http://schemas.microsoft.com/office/drawing/2014/main" id="{B288C3A5-D9DA-B44A-89CD-F55EC67FE8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7097" y="2916765"/>
              <a:ext cx="274308" cy="274308"/>
            </a:xfrm>
            <a:prstGeom prst="rect">
              <a:avLst/>
            </a:prstGeom>
          </p:spPr>
        </p:pic>
        <p:pic>
          <p:nvPicPr>
            <p:cNvPr id="63" name="Imagen 62">
              <a:extLst>
                <a:ext uri="{FF2B5EF4-FFF2-40B4-BE49-F238E27FC236}">
                  <a16:creationId xmlns:a16="http://schemas.microsoft.com/office/drawing/2014/main" id="{A0764AE1-EEE6-B84E-9414-9DDAD5FEE0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5938" y="3279341"/>
              <a:ext cx="274308" cy="274309"/>
            </a:xfrm>
            <a:prstGeom prst="rect">
              <a:avLst/>
            </a:prstGeom>
          </p:spPr>
        </p:pic>
        <p:pic>
          <p:nvPicPr>
            <p:cNvPr id="64" name="Imagen 63">
              <a:extLst>
                <a:ext uri="{FF2B5EF4-FFF2-40B4-BE49-F238E27FC236}">
                  <a16:creationId xmlns:a16="http://schemas.microsoft.com/office/drawing/2014/main" id="{9D0C6513-D447-3142-A32F-ED1D82714F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7121" y="2921106"/>
              <a:ext cx="298095" cy="298096"/>
            </a:xfrm>
            <a:prstGeom prst="rect">
              <a:avLst/>
            </a:prstGeom>
          </p:spPr>
        </p:pic>
        <p:pic>
          <p:nvPicPr>
            <p:cNvPr id="65" name="Imagen 64">
              <a:extLst>
                <a:ext uri="{FF2B5EF4-FFF2-40B4-BE49-F238E27FC236}">
                  <a16:creationId xmlns:a16="http://schemas.microsoft.com/office/drawing/2014/main" id="{9B7F585E-1A68-9C4D-B852-4CA66A7099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3555" y="3279341"/>
              <a:ext cx="274308" cy="274309"/>
            </a:xfrm>
            <a:prstGeom prst="rect">
              <a:avLst/>
            </a:prstGeom>
          </p:spPr>
        </p:pic>
        <p:pic>
          <p:nvPicPr>
            <p:cNvPr id="66" name="Imagen 65">
              <a:extLst>
                <a:ext uri="{FF2B5EF4-FFF2-40B4-BE49-F238E27FC236}">
                  <a16:creationId xmlns:a16="http://schemas.microsoft.com/office/drawing/2014/main" id="{909769D1-8425-654E-AB4B-DB57E5CD8AC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6990" y="3291089"/>
              <a:ext cx="277136" cy="274309"/>
            </a:xfrm>
            <a:prstGeom prst="rect">
              <a:avLst/>
            </a:prstGeom>
          </p:spPr>
        </p:pic>
        <p:pic>
          <p:nvPicPr>
            <p:cNvPr id="67" name="Imagen 66">
              <a:extLst>
                <a:ext uri="{FF2B5EF4-FFF2-40B4-BE49-F238E27FC236}">
                  <a16:creationId xmlns:a16="http://schemas.microsoft.com/office/drawing/2014/main" id="{5DDBF6FB-7EAF-9C44-9AB4-169AB949AC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32392" y="3311057"/>
              <a:ext cx="256962" cy="254341"/>
            </a:xfrm>
            <a:prstGeom prst="rect">
              <a:avLst/>
            </a:prstGeom>
          </p:spPr>
        </p:pic>
        <p:pic>
          <p:nvPicPr>
            <p:cNvPr id="68" name="Imagen 67">
              <a:extLst>
                <a:ext uri="{FF2B5EF4-FFF2-40B4-BE49-F238E27FC236}">
                  <a16:creationId xmlns:a16="http://schemas.microsoft.com/office/drawing/2014/main" id="{7BECCDF4-8719-9B42-9EE3-6A8924A1E98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48360" y="2907102"/>
              <a:ext cx="274308" cy="274309"/>
            </a:xfrm>
            <a:prstGeom prst="rect">
              <a:avLst/>
            </a:prstGeom>
          </p:spPr>
        </p:pic>
      </p:grpSp>
      <p:sp>
        <p:nvSpPr>
          <p:cNvPr id="69" name="Rectángulo redondeado 68">
            <a:extLst>
              <a:ext uri="{FF2B5EF4-FFF2-40B4-BE49-F238E27FC236}">
                <a16:creationId xmlns:a16="http://schemas.microsoft.com/office/drawing/2014/main" id="{749F8CF5-2505-744A-9294-D79FE2D46B4D}"/>
              </a:ext>
            </a:extLst>
          </p:cNvPr>
          <p:cNvSpPr/>
          <p:nvPr/>
        </p:nvSpPr>
        <p:spPr>
          <a:xfrm>
            <a:off x="5051168" y="4637475"/>
            <a:ext cx="6558810" cy="2148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0" name="Imagen 69">
            <a:extLst>
              <a:ext uri="{FF2B5EF4-FFF2-40B4-BE49-F238E27FC236}">
                <a16:creationId xmlns:a16="http://schemas.microsoft.com/office/drawing/2014/main" id="{156FDDE6-182A-1B42-92A2-3E7C1D361BC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52733" y="4721186"/>
            <a:ext cx="6132576" cy="1981200"/>
          </a:xfrm>
          <a:prstGeom prst="rect">
            <a:avLst/>
          </a:prstGeom>
        </p:spPr>
      </p:pic>
      <p:grpSp>
        <p:nvGrpSpPr>
          <p:cNvPr id="71" name="Grupo 70">
            <a:extLst>
              <a:ext uri="{FF2B5EF4-FFF2-40B4-BE49-F238E27FC236}">
                <a16:creationId xmlns:a16="http://schemas.microsoft.com/office/drawing/2014/main" id="{BF82C80B-DBBA-1347-9E2C-12E71945EC3E}"/>
              </a:ext>
            </a:extLst>
          </p:cNvPr>
          <p:cNvGrpSpPr/>
          <p:nvPr/>
        </p:nvGrpSpPr>
        <p:grpSpPr>
          <a:xfrm>
            <a:off x="-82234" y="252838"/>
            <a:ext cx="3855952" cy="506243"/>
            <a:chOff x="-32068" y="2974289"/>
            <a:chExt cx="2820855" cy="506243"/>
          </a:xfrm>
        </p:grpSpPr>
        <p:sp>
          <p:nvSpPr>
            <p:cNvPr id="72" name="Freeform 28">
              <a:extLst>
                <a:ext uri="{FF2B5EF4-FFF2-40B4-BE49-F238E27FC236}">
                  <a16:creationId xmlns:a16="http://schemas.microsoft.com/office/drawing/2014/main" id="{0D58AF0F-6E9A-FC4F-A0B2-2D020CCD7D50}"/>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73" name="Freeform 33">
              <a:extLst>
                <a:ext uri="{FF2B5EF4-FFF2-40B4-BE49-F238E27FC236}">
                  <a16:creationId xmlns:a16="http://schemas.microsoft.com/office/drawing/2014/main" id="{F00E25C0-2AED-CF49-A6D4-EAE7112C551E}"/>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74" name="Freeform 38">
              <a:extLst>
                <a:ext uri="{FF2B5EF4-FFF2-40B4-BE49-F238E27FC236}">
                  <a16:creationId xmlns:a16="http://schemas.microsoft.com/office/drawing/2014/main" id="{A9F48092-887D-694F-A3F3-FE54670D672E}"/>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75" name="CuadroTexto 74">
            <a:extLst>
              <a:ext uri="{FF2B5EF4-FFF2-40B4-BE49-F238E27FC236}">
                <a16:creationId xmlns:a16="http://schemas.microsoft.com/office/drawing/2014/main" id="{CA0C64CD-088F-894B-B71C-5733FB3DC3BE}"/>
              </a:ext>
            </a:extLst>
          </p:cNvPr>
          <p:cNvSpPr txBox="1"/>
          <p:nvPr/>
        </p:nvSpPr>
        <p:spPr>
          <a:xfrm>
            <a:off x="87980" y="305246"/>
            <a:ext cx="1964640" cy="369332"/>
          </a:xfrm>
          <a:prstGeom prst="rect">
            <a:avLst/>
          </a:prstGeom>
          <a:noFill/>
        </p:spPr>
        <p:txBody>
          <a:bodyPr wrap="none" rtlCol="0">
            <a:spAutoFit/>
          </a:bodyPr>
          <a:lstStyle/>
          <a:p>
            <a:r>
              <a:rPr lang="es-ES_tradnl" spc="300" dirty="0">
                <a:solidFill>
                  <a:schemeClr val="tx1">
                    <a:lumMod val="65000"/>
                    <a:lumOff val="35000"/>
                  </a:schemeClr>
                </a:solidFill>
                <a:latin typeface="Avenir Book" panose="02000503020000020003" pitchFamily="2" charset="0"/>
              </a:rPr>
              <a:t>Recolectores</a:t>
            </a:r>
          </a:p>
        </p:txBody>
      </p:sp>
    </p:spTree>
    <p:extLst>
      <p:ext uri="{BB962C8B-B14F-4D97-AF65-F5344CB8AC3E}">
        <p14:creationId xmlns:p14="http://schemas.microsoft.com/office/powerpoint/2010/main" val="299630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monitor, grande, tabla, barco&#10;&#10;Descripción generada automáticamente">
            <a:extLst>
              <a:ext uri="{FF2B5EF4-FFF2-40B4-BE49-F238E27FC236}">
                <a16:creationId xmlns:a16="http://schemas.microsoft.com/office/drawing/2014/main" id="{95C92F2D-B5A3-424E-8CEF-F3B9521D3C73}"/>
              </a:ext>
            </a:extLst>
          </p:cNvPr>
          <p:cNvPicPr>
            <a:picLocks noChangeAspect="1"/>
          </p:cNvPicPr>
          <p:nvPr/>
        </p:nvPicPr>
        <p:blipFill>
          <a:blip r:embed="rId2"/>
          <a:stretch>
            <a:fillRect/>
          </a:stretch>
        </p:blipFill>
        <p:spPr>
          <a:xfrm>
            <a:off x="-95476" y="-1435100"/>
            <a:ext cx="12306300" cy="6912038"/>
          </a:xfrm>
          <a:prstGeom prst="rect">
            <a:avLst/>
          </a:prstGeom>
          <a:effectLst>
            <a:outerShdw blurRad="50800" dist="50800" dir="5400000" algn="ctr" rotWithShape="0">
              <a:srgbClr val="000000">
                <a:alpha val="38992"/>
              </a:srgbClr>
            </a:outerShdw>
          </a:effectLst>
        </p:spPr>
      </p:pic>
      <p:sp>
        <p:nvSpPr>
          <p:cNvPr id="13" name="Rectángulo 12">
            <a:extLst>
              <a:ext uri="{FF2B5EF4-FFF2-40B4-BE49-F238E27FC236}">
                <a16:creationId xmlns:a16="http://schemas.microsoft.com/office/drawing/2014/main" id="{EB22AA10-1D4C-1F4F-94B2-FB65791B6181}"/>
              </a:ext>
            </a:extLst>
          </p:cNvPr>
          <p:cNvSpPr/>
          <p:nvPr/>
        </p:nvSpPr>
        <p:spPr>
          <a:xfrm>
            <a:off x="-73138" y="5346700"/>
            <a:ext cx="12306300" cy="1684200"/>
          </a:xfrm>
          <a:prstGeom prst="rect">
            <a:avLst/>
          </a:prstGeom>
          <a:gradFill>
            <a:gsLst>
              <a:gs pos="52000">
                <a:srgbClr val="00957E">
                  <a:alpha val="83000"/>
                </a:srgbClr>
              </a:gs>
              <a:gs pos="100000">
                <a:srgbClr val="0082C9"/>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lumMod val="65000"/>
                  <a:lumOff val="35000"/>
                </a:schemeClr>
              </a:solidFill>
            </a:endParaRPr>
          </a:p>
        </p:txBody>
      </p:sp>
      <p:sp>
        <p:nvSpPr>
          <p:cNvPr id="14" name="CuadroTexto 13">
            <a:extLst>
              <a:ext uri="{FF2B5EF4-FFF2-40B4-BE49-F238E27FC236}">
                <a16:creationId xmlns:a16="http://schemas.microsoft.com/office/drawing/2014/main" id="{95585024-64E5-4A4F-ADD9-D10B9FBC2609}"/>
              </a:ext>
            </a:extLst>
          </p:cNvPr>
          <p:cNvSpPr txBox="1"/>
          <p:nvPr/>
        </p:nvSpPr>
        <p:spPr>
          <a:xfrm>
            <a:off x="388265" y="5191275"/>
            <a:ext cx="11529767" cy="2185214"/>
          </a:xfrm>
          <a:prstGeom prst="rect">
            <a:avLst/>
          </a:prstGeom>
          <a:noFill/>
        </p:spPr>
        <p:txBody>
          <a:bodyPr wrap="square" rtlCol="0">
            <a:spAutoFit/>
          </a:bodyPr>
          <a:lstStyle/>
          <a:p>
            <a:endParaRPr lang="es-CL" sz="2000" dirty="0">
              <a:solidFill>
                <a:schemeClr val="bg1"/>
              </a:solidFill>
              <a:latin typeface="Avenir Book" panose="02000503020000020003" pitchFamily="2" charset="0"/>
            </a:endParaRPr>
          </a:p>
          <a:p>
            <a:r>
              <a:rPr lang="es-CL" sz="2000" dirty="0">
                <a:solidFill>
                  <a:schemeClr val="bg1"/>
                </a:solidFill>
                <a:latin typeface="Avenir Book" panose="02000503020000020003" pitchFamily="2" charset="0"/>
              </a:rPr>
              <a:t>I</a:t>
            </a:r>
            <a:r>
              <a:rPr lang="es-CL" sz="2000" dirty="0">
                <a:solidFill>
                  <a:schemeClr val="bg1"/>
                </a:solidFill>
                <a:effectLst/>
                <a:latin typeface="Avenir Book" panose="02000503020000020003" pitchFamily="2" charset="0"/>
              </a:rPr>
              <a:t>ntegración de tecnologías de monitoreo y gestión que generen eficiencia en la recolección, reduciendo costos operativos, disminuyendo la huella de carbono, generando democracia verde, satisfaciendo la demanda ciudadana, mejorando la calidad de vida de las personas, disminuyendo diversos tipos de contaminación e informando en tiem</a:t>
            </a:r>
            <a:r>
              <a:rPr lang="es-CL" sz="2000" dirty="0">
                <a:solidFill>
                  <a:schemeClr val="bg1"/>
                </a:solidFill>
                <a:latin typeface="Avenir Book" panose="02000503020000020003" pitchFamily="2" charset="0"/>
              </a:rPr>
              <a:t>po real el impacto a los ciudadanos.</a:t>
            </a:r>
          </a:p>
          <a:p>
            <a:endParaRPr lang="es-CL" dirty="0">
              <a:solidFill>
                <a:schemeClr val="bg1"/>
              </a:solidFill>
              <a:latin typeface="Avenir Book" panose="02000503020000020003" pitchFamily="2" charset="0"/>
            </a:endParaRPr>
          </a:p>
          <a:p>
            <a:endParaRPr lang="es-CL" dirty="0"/>
          </a:p>
        </p:txBody>
      </p:sp>
      <p:sp>
        <p:nvSpPr>
          <p:cNvPr id="16" name="Rectángulo 15">
            <a:extLst>
              <a:ext uri="{FF2B5EF4-FFF2-40B4-BE49-F238E27FC236}">
                <a16:creationId xmlns:a16="http://schemas.microsoft.com/office/drawing/2014/main" id="{97FAD092-5458-C049-BD75-8ECF51BC4472}"/>
              </a:ext>
            </a:extLst>
          </p:cNvPr>
          <p:cNvSpPr/>
          <p:nvPr/>
        </p:nvSpPr>
        <p:spPr>
          <a:xfrm>
            <a:off x="-117814" y="147641"/>
            <a:ext cx="5327874" cy="740584"/>
          </a:xfrm>
          <a:prstGeom prst="rect">
            <a:avLst/>
          </a:prstGeom>
          <a:gradFill>
            <a:gsLst>
              <a:gs pos="36000">
                <a:srgbClr val="00957E">
                  <a:alpha val="66000"/>
                </a:srgbClr>
              </a:gs>
              <a:gs pos="100000">
                <a:srgbClr val="0082C9"/>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lumMod val="65000"/>
                  <a:lumOff val="35000"/>
                </a:schemeClr>
              </a:solidFill>
            </a:endParaRPr>
          </a:p>
        </p:txBody>
      </p:sp>
      <p:sp>
        <p:nvSpPr>
          <p:cNvPr id="17" name="CuadroTexto 16">
            <a:extLst>
              <a:ext uri="{FF2B5EF4-FFF2-40B4-BE49-F238E27FC236}">
                <a16:creationId xmlns:a16="http://schemas.microsoft.com/office/drawing/2014/main" id="{9B3FD8A7-1A29-6D4F-8228-C1A247B170E2}"/>
              </a:ext>
            </a:extLst>
          </p:cNvPr>
          <p:cNvSpPr txBox="1"/>
          <p:nvPr/>
        </p:nvSpPr>
        <p:spPr>
          <a:xfrm>
            <a:off x="0" y="241894"/>
            <a:ext cx="4724370" cy="646331"/>
          </a:xfrm>
          <a:prstGeom prst="rect">
            <a:avLst/>
          </a:prstGeom>
          <a:noFill/>
        </p:spPr>
        <p:txBody>
          <a:bodyPr wrap="none" rtlCol="0">
            <a:spAutoFit/>
          </a:bodyPr>
          <a:lstStyle/>
          <a:p>
            <a:r>
              <a:rPr lang="es-CL" sz="3600" dirty="0">
                <a:solidFill>
                  <a:schemeClr val="bg1"/>
                </a:solidFill>
                <a:latin typeface="Avenir Book" panose="02000503020000020003" pitchFamily="2" charset="0"/>
              </a:rPr>
              <a:t>El Modelo de Cambio</a:t>
            </a:r>
            <a:endParaRPr lang="es-ES_tradnl" sz="3600" dirty="0">
              <a:solidFill>
                <a:schemeClr val="bg1"/>
              </a:solidFill>
            </a:endParaRPr>
          </a:p>
        </p:txBody>
      </p:sp>
    </p:spTree>
    <p:extLst>
      <p:ext uri="{BB962C8B-B14F-4D97-AF65-F5344CB8AC3E}">
        <p14:creationId xmlns:p14="http://schemas.microsoft.com/office/powerpoint/2010/main" val="189870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CE7F9761-BA37-CC4B-8181-BF2FB454CB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0"/>
            <a:ext cx="12274234" cy="2377484"/>
          </a:xfrm>
          <a:prstGeom prst="rect">
            <a:avLst/>
          </a:prstGeom>
        </p:spPr>
      </p:pic>
      <p:grpSp>
        <p:nvGrpSpPr>
          <p:cNvPr id="253" name="Agrupar 252"/>
          <p:cNvGrpSpPr/>
          <p:nvPr/>
        </p:nvGrpSpPr>
        <p:grpSpPr>
          <a:xfrm>
            <a:off x="326898" y="3086209"/>
            <a:ext cx="11234086" cy="642613"/>
            <a:chOff x="1149949" y="562934"/>
            <a:chExt cx="7764159" cy="444126"/>
          </a:xfrm>
        </p:grpSpPr>
        <p:pic>
          <p:nvPicPr>
            <p:cNvPr id="75" name="Imagen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449" y="624116"/>
              <a:ext cx="274308" cy="274309"/>
            </a:xfrm>
            <a:prstGeom prst="rect">
              <a:avLst/>
            </a:prstGeom>
          </p:spPr>
        </p:pic>
        <p:pic>
          <p:nvPicPr>
            <p:cNvPr id="76" name="Imagen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904" y="624116"/>
              <a:ext cx="274308" cy="274309"/>
            </a:xfrm>
            <a:prstGeom prst="rect">
              <a:avLst/>
            </a:prstGeom>
          </p:spPr>
        </p:pic>
        <p:pic>
          <p:nvPicPr>
            <p:cNvPr id="77" name="Imagen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255" y="624116"/>
              <a:ext cx="274308" cy="274309"/>
            </a:xfrm>
            <a:prstGeom prst="rect">
              <a:avLst/>
            </a:prstGeom>
          </p:spPr>
        </p:pic>
        <p:pic>
          <p:nvPicPr>
            <p:cNvPr id="78" name="Imagen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2813" y="651205"/>
              <a:ext cx="274308" cy="274309"/>
            </a:xfrm>
            <a:prstGeom prst="rect">
              <a:avLst/>
            </a:prstGeom>
          </p:spPr>
        </p:pic>
        <p:pic>
          <p:nvPicPr>
            <p:cNvPr id="79" name="Imagen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1640" y="624114"/>
              <a:ext cx="274308" cy="274309"/>
            </a:xfrm>
            <a:prstGeom prst="rect">
              <a:avLst/>
            </a:prstGeom>
          </p:spPr>
        </p:pic>
        <p:pic>
          <p:nvPicPr>
            <p:cNvPr id="81" name="Imagen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6631" y="624115"/>
              <a:ext cx="274308" cy="274309"/>
            </a:xfrm>
            <a:prstGeom prst="rect">
              <a:avLst/>
            </a:prstGeom>
          </p:spPr>
        </p:pic>
        <p:pic>
          <p:nvPicPr>
            <p:cNvPr id="82" name="Imagen 8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3540" y="624116"/>
              <a:ext cx="274308" cy="274309"/>
            </a:xfrm>
            <a:prstGeom prst="rect">
              <a:avLst/>
            </a:prstGeom>
          </p:spPr>
        </p:pic>
        <p:pic>
          <p:nvPicPr>
            <p:cNvPr id="83" name="Imagen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1609" y="624116"/>
              <a:ext cx="277136" cy="274309"/>
            </a:xfrm>
            <a:prstGeom prst="rect">
              <a:avLst/>
            </a:prstGeom>
          </p:spPr>
        </p:pic>
        <p:pic>
          <p:nvPicPr>
            <p:cNvPr id="86" name="Imagen 8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5164" y="624116"/>
              <a:ext cx="274308" cy="274309"/>
            </a:xfrm>
            <a:prstGeom prst="rect">
              <a:avLst/>
            </a:prstGeom>
          </p:spPr>
        </p:pic>
        <p:pic>
          <p:nvPicPr>
            <p:cNvPr id="87" name="Imagen 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57791" y="624116"/>
              <a:ext cx="274308" cy="274309"/>
            </a:xfrm>
            <a:prstGeom prst="rect">
              <a:avLst/>
            </a:prstGeom>
          </p:spPr>
        </p:pic>
        <p:pic>
          <p:nvPicPr>
            <p:cNvPr id="88" name="Imagen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8054" y="624116"/>
              <a:ext cx="277136" cy="274309"/>
            </a:xfrm>
            <a:prstGeom prst="rect">
              <a:avLst/>
            </a:prstGeom>
          </p:spPr>
        </p:pic>
        <p:pic>
          <p:nvPicPr>
            <p:cNvPr id="89" name="Imagen 8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2073" y="651204"/>
              <a:ext cx="256962" cy="254341"/>
            </a:xfrm>
            <a:prstGeom prst="rect">
              <a:avLst/>
            </a:prstGeom>
          </p:spPr>
        </p:pic>
        <p:pic>
          <p:nvPicPr>
            <p:cNvPr id="90" name="Imagen 8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7358" y="624114"/>
              <a:ext cx="298095" cy="298096"/>
            </a:xfrm>
            <a:prstGeom prst="rect">
              <a:avLst/>
            </a:prstGeom>
          </p:spPr>
        </p:pic>
        <p:pic>
          <p:nvPicPr>
            <p:cNvPr id="198" name="Imagen 1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8887" y="651469"/>
              <a:ext cx="274308" cy="274309"/>
            </a:xfrm>
            <a:prstGeom prst="rect">
              <a:avLst/>
            </a:prstGeom>
          </p:spPr>
        </p:pic>
        <p:pic>
          <p:nvPicPr>
            <p:cNvPr id="216" name="Imagen 2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41841" y="611486"/>
              <a:ext cx="274308" cy="274309"/>
            </a:xfrm>
            <a:prstGeom prst="rect">
              <a:avLst/>
            </a:prstGeom>
          </p:spPr>
        </p:pic>
        <p:pic>
          <p:nvPicPr>
            <p:cNvPr id="217" name="Imagen 2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6250" y="631236"/>
              <a:ext cx="274308" cy="274309"/>
            </a:xfrm>
            <a:prstGeom prst="rect">
              <a:avLst/>
            </a:prstGeom>
          </p:spPr>
        </p:pic>
        <p:pic>
          <p:nvPicPr>
            <p:cNvPr id="231" name="Imagen 230"/>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3615169" y="562934"/>
              <a:ext cx="397682" cy="444126"/>
            </a:xfrm>
            <a:prstGeom prst="rect">
              <a:avLst/>
            </a:prstGeom>
          </p:spPr>
        </p:pic>
        <p:pic>
          <p:nvPicPr>
            <p:cNvPr id="232" name="Imagen 231"/>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1149949" y="562934"/>
              <a:ext cx="397682" cy="444126"/>
            </a:xfrm>
            <a:prstGeom prst="rect">
              <a:avLst/>
            </a:prstGeom>
          </p:spPr>
        </p:pic>
        <p:pic>
          <p:nvPicPr>
            <p:cNvPr id="233" name="Imagen 232"/>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1642993" y="562934"/>
              <a:ext cx="397682" cy="444126"/>
            </a:xfrm>
            <a:prstGeom prst="rect">
              <a:avLst/>
            </a:prstGeom>
          </p:spPr>
        </p:pic>
        <p:pic>
          <p:nvPicPr>
            <p:cNvPr id="234" name="Imagen 233"/>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2629081" y="562934"/>
              <a:ext cx="397682" cy="444126"/>
            </a:xfrm>
            <a:prstGeom prst="rect">
              <a:avLst/>
            </a:prstGeom>
          </p:spPr>
        </p:pic>
        <p:pic>
          <p:nvPicPr>
            <p:cNvPr id="235" name="Imagen 234"/>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3122125" y="562934"/>
              <a:ext cx="397682" cy="444126"/>
            </a:xfrm>
            <a:prstGeom prst="rect">
              <a:avLst/>
            </a:prstGeom>
          </p:spPr>
        </p:pic>
        <p:pic>
          <p:nvPicPr>
            <p:cNvPr id="236" name="Imagen 235"/>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6080393" y="562934"/>
              <a:ext cx="397682" cy="444126"/>
            </a:xfrm>
            <a:prstGeom prst="rect">
              <a:avLst/>
            </a:prstGeom>
          </p:spPr>
        </p:pic>
        <p:pic>
          <p:nvPicPr>
            <p:cNvPr id="237" name="Imagen 236"/>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4108213" y="562934"/>
              <a:ext cx="397682" cy="444126"/>
            </a:xfrm>
            <a:prstGeom prst="rect">
              <a:avLst/>
            </a:prstGeom>
          </p:spPr>
        </p:pic>
        <p:pic>
          <p:nvPicPr>
            <p:cNvPr id="238" name="Imagen 237"/>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4601257" y="562934"/>
              <a:ext cx="397682" cy="444126"/>
            </a:xfrm>
            <a:prstGeom prst="rect">
              <a:avLst/>
            </a:prstGeom>
          </p:spPr>
        </p:pic>
        <p:pic>
          <p:nvPicPr>
            <p:cNvPr id="239" name="Imagen 238"/>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5094301" y="562934"/>
              <a:ext cx="397682" cy="444126"/>
            </a:xfrm>
            <a:prstGeom prst="rect">
              <a:avLst/>
            </a:prstGeom>
          </p:spPr>
        </p:pic>
        <p:pic>
          <p:nvPicPr>
            <p:cNvPr id="240" name="Imagen 239"/>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5587345" y="562934"/>
              <a:ext cx="397682" cy="444126"/>
            </a:xfrm>
            <a:prstGeom prst="rect">
              <a:avLst/>
            </a:prstGeom>
          </p:spPr>
        </p:pic>
        <p:pic>
          <p:nvPicPr>
            <p:cNvPr id="241" name="Imagen 240"/>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2136037" y="562934"/>
              <a:ext cx="397682" cy="444126"/>
            </a:xfrm>
            <a:prstGeom prst="rect">
              <a:avLst/>
            </a:prstGeom>
          </p:spPr>
        </p:pic>
        <p:pic>
          <p:nvPicPr>
            <p:cNvPr id="243" name="Imagen 242"/>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6544250" y="562934"/>
              <a:ext cx="397682" cy="444126"/>
            </a:xfrm>
            <a:prstGeom prst="rect">
              <a:avLst/>
            </a:prstGeom>
          </p:spPr>
        </p:pic>
        <p:pic>
          <p:nvPicPr>
            <p:cNvPr id="244" name="Imagen 243"/>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7037294" y="562934"/>
              <a:ext cx="397682" cy="444126"/>
            </a:xfrm>
            <a:prstGeom prst="rect">
              <a:avLst/>
            </a:prstGeom>
          </p:spPr>
        </p:pic>
        <p:pic>
          <p:nvPicPr>
            <p:cNvPr id="245" name="Imagen 244"/>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8023382" y="562934"/>
              <a:ext cx="397682" cy="444126"/>
            </a:xfrm>
            <a:prstGeom prst="rect">
              <a:avLst/>
            </a:prstGeom>
          </p:spPr>
        </p:pic>
        <p:pic>
          <p:nvPicPr>
            <p:cNvPr id="246" name="Imagen 245"/>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8516426" y="562934"/>
              <a:ext cx="397682" cy="444126"/>
            </a:xfrm>
            <a:prstGeom prst="rect">
              <a:avLst/>
            </a:prstGeom>
          </p:spPr>
        </p:pic>
        <p:pic>
          <p:nvPicPr>
            <p:cNvPr id="252" name="Imagen 251"/>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7530338" y="562934"/>
              <a:ext cx="397682" cy="444126"/>
            </a:xfrm>
            <a:prstGeom prst="rect">
              <a:avLst/>
            </a:prstGeom>
          </p:spPr>
        </p:pic>
      </p:grpSp>
      <p:sp>
        <p:nvSpPr>
          <p:cNvPr id="287" name="CuadroTexto 286"/>
          <p:cNvSpPr txBox="1"/>
          <p:nvPr/>
        </p:nvSpPr>
        <p:spPr>
          <a:xfrm>
            <a:off x="318099" y="3793158"/>
            <a:ext cx="654346" cy="246221"/>
          </a:xfrm>
          <a:prstGeom prst="rect">
            <a:avLst/>
          </a:prstGeom>
          <a:noFill/>
        </p:spPr>
        <p:txBody>
          <a:bodyPr wrap="none" rtlCol="0">
            <a:spAutoFit/>
          </a:bodyPr>
          <a:lstStyle/>
          <a:p>
            <a:pPr algn="ctr"/>
            <a:r>
              <a:rPr lang="es-ES_tradnl" sz="1000" dirty="0">
                <a:solidFill>
                  <a:srgbClr val="00957E"/>
                </a:solidFill>
              </a:rPr>
              <a:t>Software</a:t>
            </a:r>
          </a:p>
        </p:txBody>
      </p:sp>
      <p:sp>
        <p:nvSpPr>
          <p:cNvPr id="288" name="CuadroTexto 287"/>
          <p:cNvSpPr txBox="1"/>
          <p:nvPr/>
        </p:nvSpPr>
        <p:spPr>
          <a:xfrm>
            <a:off x="916666" y="2829943"/>
            <a:ext cx="822661" cy="246221"/>
          </a:xfrm>
          <a:prstGeom prst="rect">
            <a:avLst/>
          </a:prstGeom>
          <a:noFill/>
        </p:spPr>
        <p:txBody>
          <a:bodyPr wrap="none" rtlCol="0">
            <a:spAutoFit/>
          </a:bodyPr>
          <a:lstStyle/>
          <a:p>
            <a:pPr algn="ctr"/>
            <a:r>
              <a:rPr lang="es-ES_tradnl" sz="1000" dirty="0">
                <a:solidFill>
                  <a:srgbClr val="00957E"/>
                </a:solidFill>
              </a:rPr>
              <a:t>Ecoeficiente</a:t>
            </a:r>
          </a:p>
        </p:txBody>
      </p:sp>
      <p:sp>
        <p:nvSpPr>
          <p:cNvPr id="289" name="CuadroTexto 288"/>
          <p:cNvSpPr txBox="1"/>
          <p:nvPr/>
        </p:nvSpPr>
        <p:spPr>
          <a:xfrm>
            <a:off x="1753577" y="3793158"/>
            <a:ext cx="574196" cy="400110"/>
          </a:xfrm>
          <a:prstGeom prst="rect">
            <a:avLst/>
          </a:prstGeom>
          <a:noFill/>
        </p:spPr>
        <p:txBody>
          <a:bodyPr wrap="none" rtlCol="0">
            <a:spAutoFit/>
          </a:bodyPr>
          <a:lstStyle/>
          <a:p>
            <a:pPr algn="ctr"/>
            <a:r>
              <a:rPr lang="es-ES_tradnl" sz="1000" dirty="0">
                <a:solidFill>
                  <a:srgbClr val="00957E"/>
                </a:solidFill>
              </a:rPr>
              <a:t>Energía</a:t>
            </a:r>
          </a:p>
          <a:p>
            <a:pPr algn="ctr"/>
            <a:r>
              <a:rPr lang="es-ES_tradnl" sz="1000" dirty="0">
                <a:solidFill>
                  <a:srgbClr val="00957E"/>
                </a:solidFill>
              </a:rPr>
              <a:t>Solar</a:t>
            </a:r>
          </a:p>
        </p:txBody>
      </p:sp>
      <p:sp>
        <p:nvSpPr>
          <p:cNvPr id="290" name="CuadroTexto 289"/>
          <p:cNvSpPr txBox="1"/>
          <p:nvPr/>
        </p:nvSpPr>
        <p:spPr>
          <a:xfrm>
            <a:off x="2417191" y="2552944"/>
            <a:ext cx="675185" cy="553998"/>
          </a:xfrm>
          <a:prstGeom prst="rect">
            <a:avLst/>
          </a:prstGeom>
          <a:noFill/>
        </p:spPr>
        <p:txBody>
          <a:bodyPr wrap="none" rtlCol="0">
            <a:spAutoFit/>
          </a:bodyPr>
          <a:lstStyle/>
          <a:p>
            <a:pPr algn="ctr"/>
            <a:r>
              <a:rPr lang="es-ES_tradnl" sz="1000" dirty="0">
                <a:solidFill>
                  <a:srgbClr val="00957E"/>
                </a:solidFill>
              </a:rPr>
              <a:t>Energía</a:t>
            </a:r>
          </a:p>
          <a:p>
            <a:pPr algn="ctr"/>
            <a:r>
              <a:rPr lang="es-ES_tradnl" sz="1000" dirty="0">
                <a:solidFill>
                  <a:srgbClr val="00957E"/>
                </a:solidFill>
              </a:rPr>
              <a:t>Bajo</a:t>
            </a:r>
          </a:p>
          <a:p>
            <a:pPr algn="ctr"/>
            <a:r>
              <a:rPr lang="es-ES_tradnl" sz="1000" dirty="0">
                <a:solidFill>
                  <a:srgbClr val="00957E"/>
                </a:solidFill>
              </a:rPr>
              <a:t>Consumo</a:t>
            </a:r>
          </a:p>
        </p:txBody>
      </p:sp>
      <p:sp>
        <p:nvSpPr>
          <p:cNvPr id="292" name="CuadroTexto 291"/>
          <p:cNvSpPr txBox="1"/>
          <p:nvPr/>
        </p:nvSpPr>
        <p:spPr>
          <a:xfrm>
            <a:off x="3118653" y="3793158"/>
            <a:ext cx="678391" cy="400110"/>
          </a:xfrm>
          <a:prstGeom prst="rect">
            <a:avLst/>
          </a:prstGeom>
          <a:noFill/>
        </p:spPr>
        <p:txBody>
          <a:bodyPr wrap="none" rtlCol="0">
            <a:spAutoFit/>
          </a:bodyPr>
          <a:lstStyle/>
          <a:p>
            <a:pPr algn="ctr"/>
            <a:r>
              <a:rPr lang="es-ES_tradnl" sz="1000" dirty="0">
                <a:solidFill>
                  <a:srgbClr val="00957E"/>
                </a:solidFill>
              </a:rPr>
              <a:t>Corriente</a:t>
            </a:r>
          </a:p>
          <a:p>
            <a:pPr algn="ctr"/>
            <a:r>
              <a:rPr lang="es-ES_tradnl" sz="1000" dirty="0">
                <a:solidFill>
                  <a:srgbClr val="00957E"/>
                </a:solidFill>
              </a:rPr>
              <a:t>Eléctrica</a:t>
            </a:r>
          </a:p>
        </p:txBody>
      </p:sp>
      <p:sp>
        <p:nvSpPr>
          <p:cNvPr id="293" name="CuadroTexto 292"/>
          <p:cNvSpPr txBox="1"/>
          <p:nvPr/>
        </p:nvSpPr>
        <p:spPr>
          <a:xfrm>
            <a:off x="3999014" y="2788168"/>
            <a:ext cx="346570" cy="246221"/>
          </a:xfrm>
          <a:prstGeom prst="rect">
            <a:avLst/>
          </a:prstGeom>
          <a:noFill/>
        </p:spPr>
        <p:txBody>
          <a:bodyPr wrap="none" rtlCol="0">
            <a:spAutoFit/>
          </a:bodyPr>
          <a:lstStyle/>
          <a:p>
            <a:pPr algn="ctr"/>
            <a:r>
              <a:rPr lang="es-ES_tradnl" sz="1000" dirty="0">
                <a:solidFill>
                  <a:srgbClr val="00957E"/>
                </a:solidFill>
              </a:rPr>
              <a:t>IoT</a:t>
            </a:r>
          </a:p>
        </p:txBody>
      </p:sp>
      <p:sp>
        <p:nvSpPr>
          <p:cNvPr id="294" name="CuadroTexto 293"/>
          <p:cNvSpPr txBox="1"/>
          <p:nvPr/>
        </p:nvSpPr>
        <p:spPr>
          <a:xfrm>
            <a:off x="4426592" y="3793158"/>
            <a:ext cx="934872" cy="246221"/>
          </a:xfrm>
          <a:prstGeom prst="rect">
            <a:avLst/>
          </a:prstGeom>
          <a:noFill/>
        </p:spPr>
        <p:txBody>
          <a:bodyPr wrap="none" rtlCol="0">
            <a:spAutoFit/>
          </a:bodyPr>
          <a:lstStyle/>
          <a:p>
            <a:pPr algn="ctr"/>
            <a:r>
              <a:rPr lang="es-ES_tradnl" sz="1000" dirty="0">
                <a:solidFill>
                  <a:srgbClr val="00957E"/>
                </a:solidFill>
              </a:rPr>
              <a:t>Personalizable</a:t>
            </a:r>
          </a:p>
        </p:txBody>
      </p:sp>
      <p:sp>
        <p:nvSpPr>
          <p:cNvPr id="295" name="CuadroTexto 294"/>
          <p:cNvSpPr txBox="1"/>
          <p:nvPr/>
        </p:nvSpPr>
        <p:spPr>
          <a:xfrm>
            <a:off x="5292267" y="2788168"/>
            <a:ext cx="596638" cy="246221"/>
          </a:xfrm>
          <a:prstGeom prst="rect">
            <a:avLst/>
          </a:prstGeom>
          <a:noFill/>
        </p:spPr>
        <p:txBody>
          <a:bodyPr wrap="none" rtlCol="0">
            <a:spAutoFit/>
          </a:bodyPr>
          <a:lstStyle/>
          <a:p>
            <a:pPr algn="ctr"/>
            <a:r>
              <a:rPr lang="es-ES_tradnl" sz="1000" dirty="0">
                <a:solidFill>
                  <a:srgbClr val="00957E"/>
                </a:solidFill>
              </a:rPr>
              <a:t>Exterior</a:t>
            </a:r>
          </a:p>
        </p:txBody>
      </p:sp>
      <p:sp>
        <p:nvSpPr>
          <p:cNvPr id="296" name="CuadroTexto 295"/>
          <p:cNvSpPr txBox="1"/>
          <p:nvPr/>
        </p:nvSpPr>
        <p:spPr>
          <a:xfrm>
            <a:off x="6053040" y="3819592"/>
            <a:ext cx="577401" cy="246221"/>
          </a:xfrm>
          <a:prstGeom prst="rect">
            <a:avLst/>
          </a:prstGeom>
          <a:noFill/>
        </p:spPr>
        <p:txBody>
          <a:bodyPr wrap="none" rtlCol="0">
            <a:spAutoFit/>
          </a:bodyPr>
          <a:lstStyle/>
          <a:p>
            <a:pPr algn="ctr"/>
            <a:r>
              <a:rPr lang="es-ES_tradnl" sz="1000" dirty="0">
                <a:solidFill>
                  <a:srgbClr val="00957E"/>
                </a:solidFill>
              </a:rPr>
              <a:t>Interior</a:t>
            </a:r>
          </a:p>
        </p:txBody>
      </p:sp>
      <p:sp>
        <p:nvSpPr>
          <p:cNvPr id="297" name="CuadroTexto 296"/>
          <p:cNvSpPr txBox="1"/>
          <p:nvPr/>
        </p:nvSpPr>
        <p:spPr>
          <a:xfrm>
            <a:off x="6690531" y="2788168"/>
            <a:ext cx="710452" cy="246221"/>
          </a:xfrm>
          <a:prstGeom prst="rect">
            <a:avLst/>
          </a:prstGeom>
          <a:noFill/>
        </p:spPr>
        <p:txBody>
          <a:bodyPr wrap="none" rtlCol="0">
            <a:spAutoFit/>
          </a:bodyPr>
          <a:lstStyle/>
          <a:p>
            <a:pPr algn="ctr"/>
            <a:r>
              <a:rPr lang="es-ES_tradnl" sz="1000" dirty="0">
                <a:solidFill>
                  <a:srgbClr val="00957E"/>
                </a:solidFill>
              </a:rPr>
              <a:t>Compacta</a:t>
            </a:r>
          </a:p>
        </p:txBody>
      </p:sp>
      <p:sp>
        <p:nvSpPr>
          <p:cNvPr id="298" name="CuadroTexto 297"/>
          <p:cNvSpPr txBox="1"/>
          <p:nvPr/>
        </p:nvSpPr>
        <p:spPr>
          <a:xfrm>
            <a:off x="7298808" y="3746992"/>
            <a:ext cx="814647" cy="246221"/>
          </a:xfrm>
          <a:prstGeom prst="rect">
            <a:avLst/>
          </a:prstGeom>
          <a:noFill/>
        </p:spPr>
        <p:txBody>
          <a:bodyPr wrap="none" rtlCol="0">
            <a:spAutoFit/>
          </a:bodyPr>
          <a:lstStyle/>
          <a:p>
            <a:pPr algn="ctr"/>
            <a:r>
              <a:rPr lang="es-ES_tradnl" sz="1000" dirty="0">
                <a:solidFill>
                  <a:srgbClr val="00957E"/>
                </a:solidFill>
              </a:rPr>
              <a:t>Mantención</a:t>
            </a:r>
          </a:p>
        </p:txBody>
      </p:sp>
      <p:sp>
        <p:nvSpPr>
          <p:cNvPr id="299" name="CuadroTexto 298"/>
          <p:cNvSpPr txBox="1"/>
          <p:nvPr/>
        </p:nvSpPr>
        <p:spPr>
          <a:xfrm>
            <a:off x="8095122" y="2629888"/>
            <a:ext cx="782587" cy="400110"/>
          </a:xfrm>
          <a:prstGeom prst="rect">
            <a:avLst/>
          </a:prstGeom>
          <a:noFill/>
        </p:spPr>
        <p:txBody>
          <a:bodyPr wrap="none" rtlCol="0">
            <a:spAutoFit/>
          </a:bodyPr>
          <a:lstStyle/>
          <a:p>
            <a:pPr algn="ctr"/>
            <a:r>
              <a:rPr lang="es-ES_tradnl" sz="1000" dirty="0">
                <a:solidFill>
                  <a:srgbClr val="00957E"/>
                </a:solidFill>
              </a:rPr>
              <a:t>Incentiva el</a:t>
            </a:r>
          </a:p>
          <a:p>
            <a:pPr algn="ctr"/>
            <a:r>
              <a:rPr lang="es-ES_tradnl" sz="1000" dirty="0">
                <a:solidFill>
                  <a:srgbClr val="00957E"/>
                </a:solidFill>
              </a:rPr>
              <a:t>Reciclaje</a:t>
            </a:r>
          </a:p>
        </p:txBody>
      </p:sp>
      <p:sp>
        <p:nvSpPr>
          <p:cNvPr id="300" name="CuadroTexto 299"/>
          <p:cNvSpPr txBox="1"/>
          <p:nvPr/>
        </p:nvSpPr>
        <p:spPr>
          <a:xfrm>
            <a:off x="8886934" y="3733973"/>
            <a:ext cx="495649" cy="400110"/>
          </a:xfrm>
          <a:prstGeom prst="rect">
            <a:avLst/>
          </a:prstGeom>
          <a:noFill/>
        </p:spPr>
        <p:txBody>
          <a:bodyPr wrap="none" rtlCol="0">
            <a:spAutoFit/>
          </a:bodyPr>
          <a:lstStyle/>
          <a:p>
            <a:pPr algn="ctr"/>
            <a:r>
              <a:rPr lang="es-ES_tradnl" sz="1000" dirty="0">
                <a:solidFill>
                  <a:srgbClr val="00957E"/>
                </a:solidFill>
              </a:rPr>
              <a:t>Punto</a:t>
            </a:r>
          </a:p>
          <a:p>
            <a:pPr algn="ctr"/>
            <a:r>
              <a:rPr lang="es-ES_tradnl" sz="1000" dirty="0">
                <a:solidFill>
                  <a:srgbClr val="00957E"/>
                </a:solidFill>
              </a:rPr>
              <a:t>WIFI</a:t>
            </a:r>
          </a:p>
        </p:txBody>
      </p:sp>
      <p:sp>
        <p:nvSpPr>
          <p:cNvPr id="301" name="CuadroTexto 300"/>
          <p:cNvSpPr txBox="1"/>
          <p:nvPr/>
        </p:nvSpPr>
        <p:spPr>
          <a:xfrm>
            <a:off x="9483203" y="2588113"/>
            <a:ext cx="702436" cy="400110"/>
          </a:xfrm>
          <a:prstGeom prst="rect">
            <a:avLst/>
          </a:prstGeom>
          <a:noFill/>
        </p:spPr>
        <p:txBody>
          <a:bodyPr wrap="none" rtlCol="0">
            <a:spAutoFit/>
          </a:bodyPr>
          <a:lstStyle/>
          <a:p>
            <a:pPr algn="ctr"/>
            <a:r>
              <a:rPr lang="es-ES_tradnl" sz="1000" dirty="0">
                <a:solidFill>
                  <a:srgbClr val="00957E"/>
                </a:solidFill>
              </a:rPr>
              <a:t>Sirve para</a:t>
            </a:r>
          </a:p>
          <a:p>
            <a:pPr algn="ctr"/>
            <a:r>
              <a:rPr lang="es-ES_tradnl" sz="1000" dirty="0">
                <a:solidFill>
                  <a:srgbClr val="00957E"/>
                </a:solidFill>
              </a:rPr>
              <a:t>Compost</a:t>
            </a:r>
          </a:p>
        </p:txBody>
      </p:sp>
      <p:sp>
        <p:nvSpPr>
          <p:cNvPr id="302" name="CuadroTexto 301"/>
          <p:cNvSpPr txBox="1"/>
          <p:nvPr/>
        </p:nvSpPr>
        <p:spPr>
          <a:xfrm>
            <a:off x="10113288" y="3793158"/>
            <a:ext cx="893193" cy="400110"/>
          </a:xfrm>
          <a:prstGeom prst="rect">
            <a:avLst/>
          </a:prstGeom>
          <a:noFill/>
        </p:spPr>
        <p:txBody>
          <a:bodyPr wrap="none" rtlCol="0">
            <a:spAutoFit/>
          </a:bodyPr>
          <a:lstStyle/>
          <a:p>
            <a:pPr algn="ctr"/>
            <a:r>
              <a:rPr lang="es-ES_tradnl" sz="1000" dirty="0">
                <a:solidFill>
                  <a:srgbClr val="00957E"/>
                </a:solidFill>
              </a:rPr>
              <a:t>Diversidad de</a:t>
            </a:r>
          </a:p>
          <a:p>
            <a:pPr algn="ctr"/>
            <a:r>
              <a:rPr lang="es-ES_tradnl" sz="1000" dirty="0">
                <a:solidFill>
                  <a:srgbClr val="00957E"/>
                </a:solidFill>
              </a:rPr>
              <a:t>Tamaños</a:t>
            </a:r>
          </a:p>
        </p:txBody>
      </p:sp>
      <p:sp>
        <p:nvSpPr>
          <p:cNvPr id="303" name="CuadroTexto 302"/>
          <p:cNvSpPr txBox="1"/>
          <p:nvPr/>
        </p:nvSpPr>
        <p:spPr>
          <a:xfrm>
            <a:off x="10911640" y="2706832"/>
            <a:ext cx="723275" cy="246221"/>
          </a:xfrm>
          <a:prstGeom prst="rect">
            <a:avLst/>
          </a:prstGeom>
          <a:noFill/>
        </p:spPr>
        <p:txBody>
          <a:bodyPr wrap="none" rtlCol="0">
            <a:spAutoFit/>
          </a:bodyPr>
          <a:lstStyle/>
          <a:p>
            <a:pPr algn="ctr"/>
            <a:r>
              <a:rPr lang="es-ES_tradnl" sz="1000" dirty="0">
                <a:solidFill>
                  <a:srgbClr val="00957E"/>
                </a:solidFill>
              </a:rPr>
              <a:t>Ahorrador</a:t>
            </a:r>
          </a:p>
        </p:txBody>
      </p:sp>
      <p:pic>
        <p:nvPicPr>
          <p:cNvPr id="53" name="Picture 2">
            <a:extLst>
              <a:ext uri="{FF2B5EF4-FFF2-40B4-BE49-F238E27FC236}">
                <a16:creationId xmlns:a16="http://schemas.microsoft.com/office/drawing/2014/main" id="{06E57597-56F9-E14D-865D-009EE6AF7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234" y="4582171"/>
            <a:ext cx="12274234" cy="2377484"/>
          </a:xfrm>
          <a:prstGeom prst="rect">
            <a:avLst/>
          </a:prstGeom>
        </p:spPr>
      </p:pic>
      <p:pic>
        <p:nvPicPr>
          <p:cNvPr id="54" name="Imagen 53">
            <a:extLst>
              <a:ext uri="{FF2B5EF4-FFF2-40B4-BE49-F238E27FC236}">
                <a16:creationId xmlns:a16="http://schemas.microsoft.com/office/drawing/2014/main" id="{FA39FC6D-6791-AE45-A332-59BF07ECC59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9014" y="1052109"/>
            <a:ext cx="4394372" cy="776191"/>
          </a:xfrm>
          <a:prstGeom prst="rect">
            <a:avLst/>
          </a:prstGeom>
        </p:spPr>
      </p:pic>
    </p:spTree>
    <p:extLst>
      <p:ext uri="{BB962C8B-B14F-4D97-AF65-F5344CB8AC3E}">
        <p14:creationId xmlns:p14="http://schemas.microsoft.com/office/powerpoint/2010/main" val="555115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38654"/>
            <a:ext cx="12192000" cy="219346"/>
          </a:xfrm>
          <a:prstGeom prst="rect">
            <a:avLst/>
          </a:prstGeom>
        </p:spPr>
      </p:pic>
      <p:pic>
        <p:nvPicPr>
          <p:cNvPr id="3" name="Imagen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431" r="2431"/>
          <a:stretch/>
        </p:blipFill>
        <p:spPr>
          <a:xfrm>
            <a:off x="29389" y="-130658"/>
            <a:ext cx="12403000" cy="6975369"/>
          </a:xfrm>
          <a:prstGeom prst="rect">
            <a:avLst/>
          </a:prstGeom>
        </p:spPr>
      </p:pic>
      <p:sp>
        <p:nvSpPr>
          <p:cNvPr id="4" name="Rectángulo 3"/>
          <p:cNvSpPr/>
          <p:nvPr/>
        </p:nvSpPr>
        <p:spPr>
          <a:xfrm>
            <a:off x="17915" y="-130657"/>
            <a:ext cx="12452574" cy="1070457"/>
          </a:xfrm>
          <a:prstGeom prst="rect">
            <a:avLst/>
          </a:prstGeom>
          <a:gradFill>
            <a:gsLst>
              <a:gs pos="36000">
                <a:srgbClr val="00957E">
                  <a:alpha val="66000"/>
                </a:srgbClr>
              </a:gs>
              <a:gs pos="100000">
                <a:srgbClr val="0082C9"/>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lumMod val="65000"/>
                  <a:lumOff val="35000"/>
                </a:schemeClr>
              </a:solidFill>
            </a:endParaRPr>
          </a:p>
        </p:txBody>
      </p:sp>
      <p:sp>
        <p:nvSpPr>
          <p:cNvPr id="6" name="Paralelogramo 5"/>
          <p:cNvSpPr/>
          <p:nvPr/>
        </p:nvSpPr>
        <p:spPr>
          <a:xfrm>
            <a:off x="3763338" y="3611764"/>
            <a:ext cx="1234181" cy="1760864"/>
          </a:xfrm>
          <a:prstGeom prst="parallelogram">
            <a:avLst>
              <a:gd name="adj" fmla="val 88840"/>
            </a:avLst>
          </a:prstGeom>
          <a:solidFill>
            <a:srgbClr val="00957E">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noFill/>
            </a:endParaRPr>
          </a:p>
        </p:txBody>
      </p:sp>
      <p:pic>
        <p:nvPicPr>
          <p:cNvPr id="14" name="Imagen 13">
            <a:extLst>
              <a:ext uri="{FF2B5EF4-FFF2-40B4-BE49-F238E27FC236}">
                <a16:creationId xmlns:a16="http://schemas.microsoft.com/office/drawing/2014/main" id="{FB22A49C-4038-5C4F-83BE-7C641D069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3315" y="199373"/>
            <a:ext cx="2769296" cy="489149"/>
          </a:xfrm>
          <a:prstGeom prst="rect">
            <a:avLst/>
          </a:prstGeom>
        </p:spPr>
      </p:pic>
      <p:sp>
        <p:nvSpPr>
          <p:cNvPr id="16" name="Rectángulo 15">
            <a:extLst>
              <a:ext uri="{FF2B5EF4-FFF2-40B4-BE49-F238E27FC236}">
                <a16:creationId xmlns:a16="http://schemas.microsoft.com/office/drawing/2014/main" id="{901EF375-6DF0-4C43-845F-40660FC1CB41}"/>
              </a:ext>
            </a:extLst>
          </p:cNvPr>
          <p:cNvSpPr/>
          <p:nvPr/>
        </p:nvSpPr>
        <p:spPr>
          <a:xfrm>
            <a:off x="4602" y="5096012"/>
            <a:ext cx="12452574" cy="1748699"/>
          </a:xfrm>
          <a:prstGeom prst="rect">
            <a:avLst/>
          </a:prstGeom>
          <a:gradFill>
            <a:gsLst>
              <a:gs pos="36000">
                <a:srgbClr val="00957E">
                  <a:alpha val="66000"/>
                </a:srgbClr>
              </a:gs>
              <a:gs pos="100000">
                <a:srgbClr val="0082C9"/>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lumMod val="65000"/>
                  <a:lumOff val="35000"/>
                </a:schemeClr>
              </a:solidFill>
            </a:endParaRPr>
          </a:p>
        </p:txBody>
      </p:sp>
      <p:sp>
        <p:nvSpPr>
          <p:cNvPr id="15" name="CuadroTexto 14">
            <a:extLst>
              <a:ext uri="{FF2B5EF4-FFF2-40B4-BE49-F238E27FC236}">
                <a16:creationId xmlns:a16="http://schemas.microsoft.com/office/drawing/2014/main" id="{A4F941B8-C731-B747-B921-38C7C4C33B96}"/>
              </a:ext>
            </a:extLst>
          </p:cNvPr>
          <p:cNvSpPr txBox="1"/>
          <p:nvPr/>
        </p:nvSpPr>
        <p:spPr>
          <a:xfrm>
            <a:off x="1084710" y="5240370"/>
            <a:ext cx="10733780" cy="1384995"/>
          </a:xfrm>
          <a:prstGeom prst="rect">
            <a:avLst/>
          </a:prstGeom>
          <a:noFill/>
        </p:spPr>
        <p:txBody>
          <a:bodyPr wrap="square" rtlCol="0">
            <a:spAutoFit/>
          </a:bodyPr>
          <a:lstStyle/>
          <a:p>
            <a:r>
              <a:rPr lang="es-ES_tradnl" sz="2800" b="1" dirty="0">
                <a:solidFill>
                  <a:schemeClr val="bg1"/>
                </a:solidFill>
                <a:latin typeface="Avenir Book" panose="02000503020000020003" pitchFamily="2" charset="0"/>
              </a:rPr>
              <a:t>Implementa tecnología </a:t>
            </a:r>
            <a:r>
              <a:rPr lang="es-ES_tradnl" sz="2800" dirty="0">
                <a:solidFill>
                  <a:schemeClr val="bg1"/>
                </a:solidFill>
                <a:latin typeface="Avenir Book" panose="02000503020000020003" pitchFamily="2" charset="0"/>
              </a:rPr>
              <a:t>para el manejo de residuos, </a:t>
            </a:r>
            <a:r>
              <a:rPr lang="es-ES_tradnl" sz="2800" b="1" dirty="0">
                <a:solidFill>
                  <a:schemeClr val="bg1"/>
                </a:solidFill>
                <a:latin typeface="Avenir Book" panose="02000503020000020003" pitchFamily="2" charset="0"/>
              </a:rPr>
              <a:t>permite que tu empresa </a:t>
            </a:r>
            <a:r>
              <a:rPr lang="es-ES_tradnl" sz="2800" dirty="0">
                <a:solidFill>
                  <a:schemeClr val="bg1"/>
                </a:solidFill>
                <a:latin typeface="Avenir Book" panose="02000503020000020003" pitchFamily="2" charset="0"/>
              </a:rPr>
              <a:t>sea un aporte </a:t>
            </a:r>
            <a:r>
              <a:rPr lang="es-ES_tradnl" sz="2800" b="1" dirty="0">
                <a:solidFill>
                  <a:schemeClr val="bg1"/>
                </a:solidFill>
                <a:latin typeface="Avenir Book" panose="02000503020000020003" pitchFamily="2" charset="0"/>
              </a:rPr>
              <a:t>para minimizar el impacto ambiental</a:t>
            </a:r>
            <a:r>
              <a:rPr lang="es-ES_tradnl" sz="2800" dirty="0">
                <a:solidFill>
                  <a:schemeClr val="bg1"/>
                </a:solidFill>
                <a:latin typeface="Avenir Book" panose="02000503020000020003" pitchFamily="2" charset="0"/>
              </a:rPr>
              <a:t> que vivimos en la actualidad.</a:t>
            </a:r>
            <a:endParaRPr lang="es-ES_tradnl" sz="2800" b="1"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21095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96D2CAC8-D82A-B043-A8DC-96FC0865977F}"/>
              </a:ext>
            </a:extLst>
          </p:cNvPr>
          <p:cNvPicPr>
            <a:picLocks noChangeAspect="1"/>
          </p:cNvPicPr>
          <p:nvPr/>
        </p:nvPicPr>
        <p:blipFill>
          <a:blip r:embed="rId2"/>
          <a:stretch>
            <a:fillRect/>
          </a:stretch>
        </p:blipFill>
        <p:spPr>
          <a:xfrm>
            <a:off x="-68804" y="0"/>
            <a:ext cx="12260804" cy="6858000"/>
          </a:xfrm>
          <a:prstGeom prst="rect">
            <a:avLst/>
          </a:prstGeom>
          <a:effectLst>
            <a:outerShdw blurRad="50800" dist="50800" dir="5400000" algn="ctr" rotWithShape="0">
              <a:srgbClr val="000000">
                <a:alpha val="56000"/>
              </a:srgbClr>
            </a:outerShdw>
          </a:effectLst>
        </p:spPr>
      </p:pic>
      <p:grpSp>
        <p:nvGrpSpPr>
          <p:cNvPr id="4" name="Grupo 3">
            <a:extLst>
              <a:ext uri="{FF2B5EF4-FFF2-40B4-BE49-F238E27FC236}">
                <a16:creationId xmlns:a16="http://schemas.microsoft.com/office/drawing/2014/main" id="{D1B6B9E7-E8FA-8042-8CAD-1BEAA2A78C92}"/>
              </a:ext>
            </a:extLst>
          </p:cNvPr>
          <p:cNvGrpSpPr/>
          <p:nvPr/>
        </p:nvGrpSpPr>
        <p:grpSpPr>
          <a:xfrm>
            <a:off x="173199" y="449887"/>
            <a:ext cx="9442456" cy="506243"/>
            <a:chOff x="-32068" y="2974289"/>
            <a:chExt cx="2820855" cy="506243"/>
          </a:xfrm>
        </p:grpSpPr>
        <p:sp>
          <p:nvSpPr>
            <p:cNvPr id="5" name="Freeform 28">
              <a:extLst>
                <a:ext uri="{FF2B5EF4-FFF2-40B4-BE49-F238E27FC236}">
                  <a16:creationId xmlns:a16="http://schemas.microsoft.com/office/drawing/2014/main" id="{EDC83729-9EDF-4E4E-B89F-9C677F8331DA}"/>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6" name="Freeform 33">
              <a:extLst>
                <a:ext uri="{FF2B5EF4-FFF2-40B4-BE49-F238E27FC236}">
                  <a16:creationId xmlns:a16="http://schemas.microsoft.com/office/drawing/2014/main" id="{46B2D220-FF5F-5D4E-80C2-C24492DABACA}"/>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7" name="Freeform 38">
              <a:extLst>
                <a:ext uri="{FF2B5EF4-FFF2-40B4-BE49-F238E27FC236}">
                  <a16:creationId xmlns:a16="http://schemas.microsoft.com/office/drawing/2014/main" id="{D36A24AF-0B3F-5845-8D55-AD25180F0236}"/>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9" name="CuadroTexto 8">
            <a:extLst>
              <a:ext uri="{FF2B5EF4-FFF2-40B4-BE49-F238E27FC236}">
                <a16:creationId xmlns:a16="http://schemas.microsoft.com/office/drawing/2014/main" id="{1D89747E-5506-E04D-ABAF-E4C95E712762}"/>
              </a:ext>
            </a:extLst>
          </p:cNvPr>
          <p:cNvSpPr txBox="1"/>
          <p:nvPr/>
        </p:nvSpPr>
        <p:spPr>
          <a:xfrm>
            <a:off x="498256" y="512889"/>
            <a:ext cx="6527877" cy="369332"/>
          </a:xfrm>
          <a:prstGeom prst="rect">
            <a:avLst/>
          </a:prstGeom>
          <a:noFill/>
        </p:spPr>
        <p:txBody>
          <a:bodyPr wrap="none" rtlCol="0">
            <a:spAutoFit/>
          </a:bodyPr>
          <a:lstStyle/>
          <a:p>
            <a:r>
              <a:rPr lang="es-ES_tradnl" dirty="0">
                <a:solidFill>
                  <a:schemeClr val="tx1">
                    <a:lumMod val="65000"/>
                    <a:lumOff val="35000"/>
                  </a:schemeClr>
                </a:solidFill>
                <a:latin typeface="Avenir Book" panose="02000503020000020003" pitchFamily="2" charset="0"/>
              </a:rPr>
              <a:t>INNOVACIÓN Y REDUCCIÓN DE LA HUELLA DE CARBONO</a:t>
            </a:r>
          </a:p>
        </p:txBody>
      </p:sp>
      <p:sp>
        <p:nvSpPr>
          <p:cNvPr id="10" name="CuadroTexto 9">
            <a:extLst>
              <a:ext uri="{FF2B5EF4-FFF2-40B4-BE49-F238E27FC236}">
                <a16:creationId xmlns:a16="http://schemas.microsoft.com/office/drawing/2014/main" id="{FD3B1C75-ECC1-4547-9704-341F148998D0}"/>
              </a:ext>
            </a:extLst>
          </p:cNvPr>
          <p:cNvSpPr txBox="1"/>
          <p:nvPr/>
        </p:nvSpPr>
        <p:spPr>
          <a:xfrm>
            <a:off x="9749591" y="485854"/>
            <a:ext cx="2193229" cy="461665"/>
          </a:xfrm>
          <a:prstGeom prst="rect">
            <a:avLst/>
          </a:prstGeom>
          <a:noFill/>
        </p:spPr>
        <p:txBody>
          <a:bodyPr wrap="none" rtlCol="0">
            <a:spAutoFit/>
          </a:bodyPr>
          <a:lstStyle/>
          <a:p>
            <a:r>
              <a:rPr lang="es-ES_tradnl" sz="2400" dirty="0">
                <a:solidFill>
                  <a:schemeClr val="bg1"/>
                </a:solidFill>
                <a:latin typeface="Avenir Book" panose="02000503020000020003" pitchFamily="2" charset="0"/>
              </a:rPr>
              <a:t>David Bortnick</a:t>
            </a:r>
          </a:p>
        </p:txBody>
      </p:sp>
      <p:pic>
        <p:nvPicPr>
          <p:cNvPr id="12" name="Imagen 11" descr="Una imagen de un jardín&#10;&#10;Descripción generada automáticamente con confianza media">
            <a:extLst>
              <a:ext uri="{FF2B5EF4-FFF2-40B4-BE49-F238E27FC236}">
                <a16:creationId xmlns:a16="http://schemas.microsoft.com/office/drawing/2014/main" id="{C471339A-DE81-A449-841D-1E45A7CA5187}"/>
              </a:ext>
            </a:extLst>
          </p:cNvPr>
          <p:cNvPicPr>
            <a:picLocks noChangeAspect="1"/>
          </p:cNvPicPr>
          <p:nvPr/>
        </p:nvPicPr>
        <p:blipFill>
          <a:blip r:embed="rId3"/>
          <a:stretch>
            <a:fillRect/>
          </a:stretch>
        </p:blipFill>
        <p:spPr>
          <a:xfrm>
            <a:off x="243553" y="1355256"/>
            <a:ext cx="11600191" cy="5147144"/>
          </a:xfrm>
          <a:prstGeom prst="rect">
            <a:avLst/>
          </a:prstGeom>
          <a:effectLst>
            <a:outerShdw blurRad="525462" dist="50800" dir="5400000" algn="ctr" rotWithShape="0">
              <a:schemeClr val="bg1">
                <a:alpha val="60000"/>
              </a:schemeClr>
            </a:outerShdw>
          </a:effectLst>
        </p:spPr>
      </p:pic>
    </p:spTree>
    <p:extLst>
      <p:ext uri="{BB962C8B-B14F-4D97-AF65-F5344CB8AC3E}">
        <p14:creationId xmlns:p14="http://schemas.microsoft.com/office/powerpoint/2010/main" val="7081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B42354FC-5EB2-A646-9B2B-4FA775C594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666" y="-109212"/>
            <a:ext cx="12192001" cy="6967211"/>
          </a:xfrm>
          <a:prstGeom prst="rect">
            <a:avLst/>
          </a:prstGeom>
        </p:spPr>
      </p:pic>
      <p:pic>
        <p:nvPicPr>
          <p:cNvPr id="14" name="Imagen 13"/>
          <p:cNvPicPr>
            <a:picLocks noChangeAspect="1"/>
          </p:cNvPicPr>
          <p:nvPr/>
        </p:nvPicPr>
        <p:blipFill>
          <a:blip r:embed="rId4">
            <a:alphaModFix amt="10000"/>
          </a:blip>
          <a:stretch>
            <a:fillRect/>
          </a:stretch>
        </p:blipFill>
        <p:spPr>
          <a:xfrm>
            <a:off x="6402331" y="3608261"/>
            <a:ext cx="939800" cy="736600"/>
          </a:xfrm>
          <a:prstGeom prst="rect">
            <a:avLst/>
          </a:prstGeom>
        </p:spPr>
      </p:pic>
      <p:pic>
        <p:nvPicPr>
          <p:cNvPr id="15" name="Imagen 14"/>
          <p:cNvPicPr>
            <a:picLocks noChangeAspect="1"/>
          </p:cNvPicPr>
          <p:nvPr/>
        </p:nvPicPr>
        <p:blipFill>
          <a:blip r:embed="rId5">
            <a:alphaModFix amt="10000"/>
          </a:blip>
          <a:stretch>
            <a:fillRect/>
          </a:stretch>
        </p:blipFill>
        <p:spPr>
          <a:xfrm>
            <a:off x="10302780" y="4159939"/>
            <a:ext cx="939800" cy="736600"/>
          </a:xfrm>
          <a:prstGeom prst="rect">
            <a:avLst/>
          </a:prstGeom>
        </p:spPr>
      </p:pic>
      <p:sp>
        <p:nvSpPr>
          <p:cNvPr id="30" name="CuadroTexto 29"/>
          <p:cNvSpPr txBox="1"/>
          <p:nvPr/>
        </p:nvSpPr>
        <p:spPr>
          <a:xfrm>
            <a:off x="7833403" y="1900101"/>
            <a:ext cx="4218472" cy="3416320"/>
          </a:xfrm>
          <a:prstGeom prst="rect">
            <a:avLst/>
          </a:prstGeom>
          <a:noFill/>
        </p:spPr>
        <p:txBody>
          <a:bodyPr wrap="square" rtlCol="0">
            <a:spAutoFit/>
          </a:bodyPr>
          <a:lstStyle/>
          <a:p>
            <a:r>
              <a:rPr lang="es-ES_tradnl" dirty="0">
                <a:solidFill>
                  <a:schemeClr val="bg1"/>
                </a:solidFill>
                <a:latin typeface="Avenir Book" panose="02000503020000020003" pitchFamily="2" charset="0"/>
              </a:rPr>
              <a:t>Según la WHO, el cambio climático aumenta la posibilidad de pandemias mundiales como el COVID-19 o la Malaria:</a:t>
            </a:r>
          </a:p>
          <a:p>
            <a:endParaRPr lang="es-ES_tradnl" dirty="0">
              <a:solidFill>
                <a:schemeClr val="bg1"/>
              </a:solidFill>
              <a:latin typeface="Avenir Book" panose="02000503020000020003" pitchFamily="2" charset="0"/>
            </a:endParaRPr>
          </a:p>
          <a:p>
            <a:endParaRPr lang="es-ES_tradnl" dirty="0">
              <a:solidFill>
                <a:schemeClr val="bg1"/>
              </a:solidFill>
              <a:latin typeface="Avenir Book" panose="02000503020000020003" pitchFamily="2" charset="0"/>
            </a:endParaRPr>
          </a:p>
          <a:p>
            <a:r>
              <a:rPr lang="es-ES_tradnl" dirty="0">
                <a:solidFill>
                  <a:schemeClr val="bg1"/>
                </a:solidFill>
                <a:latin typeface="Avenir Book" panose="02000503020000020003" pitchFamily="2" charset="0"/>
              </a:rPr>
              <a:t>Un </a:t>
            </a:r>
            <a:r>
              <a:rPr lang="es-ES_tradnl" b="1" dirty="0">
                <a:solidFill>
                  <a:schemeClr val="bg1"/>
                </a:solidFill>
                <a:latin typeface="Avenir Book" panose="02000503020000020003" pitchFamily="2" charset="0"/>
              </a:rPr>
              <a:t>aumento global de 2°-3°C </a:t>
            </a:r>
            <a:r>
              <a:rPr lang="es-ES_tradnl" dirty="0">
                <a:solidFill>
                  <a:schemeClr val="bg1"/>
                </a:solidFill>
                <a:latin typeface="Avenir Book" panose="02000503020000020003" pitchFamily="2" charset="0"/>
              </a:rPr>
              <a:t>incrementa el número de personas que, por términos medioambientales, </a:t>
            </a:r>
            <a:r>
              <a:rPr lang="es-ES_tradnl" b="1" dirty="0">
                <a:solidFill>
                  <a:schemeClr val="bg1"/>
                </a:solidFill>
                <a:latin typeface="Avenir Book" panose="02000503020000020003" pitchFamily="2" charset="0"/>
              </a:rPr>
              <a:t>aumenta su riesgo</a:t>
            </a:r>
            <a:r>
              <a:rPr lang="es-ES_tradnl" dirty="0">
                <a:solidFill>
                  <a:schemeClr val="bg1"/>
                </a:solidFill>
                <a:latin typeface="Avenir Book" panose="02000503020000020003" pitchFamily="2" charset="0"/>
              </a:rPr>
              <a:t> de malaria un </a:t>
            </a:r>
            <a:r>
              <a:rPr lang="es-ES_tradnl" b="1" dirty="0">
                <a:solidFill>
                  <a:schemeClr val="bg1"/>
                </a:solidFill>
                <a:latin typeface="Avenir Book" panose="02000503020000020003" pitchFamily="2" charset="0"/>
              </a:rPr>
              <a:t>3-5%</a:t>
            </a:r>
            <a:r>
              <a:rPr lang="es-ES_tradnl" dirty="0">
                <a:solidFill>
                  <a:schemeClr val="bg1"/>
                </a:solidFill>
                <a:latin typeface="Avenir Book" panose="02000503020000020003" pitchFamily="2" charset="0"/>
              </a:rPr>
              <a:t> (varios cientos de millones de personas).</a:t>
            </a:r>
          </a:p>
        </p:txBody>
      </p:sp>
      <p:sp>
        <p:nvSpPr>
          <p:cNvPr id="31" name="Rectangle 21">
            <a:extLst>
              <a:ext uri="{FF2B5EF4-FFF2-40B4-BE49-F238E27FC236}">
                <a16:creationId xmlns:a16="http://schemas.microsoft.com/office/drawing/2014/main" id="{0442E572-F86F-644D-8DF9-8F356C2D21F7}"/>
              </a:ext>
            </a:extLst>
          </p:cNvPr>
          <p:cNvSpPr/>
          <p:nvPr/>
        </p:nvSpPr>
        <p:spPr>
          <a:xfrm>
            <a:off x="3430260" y="461774"/>
            <a:ext cx="6883941" cy="361381"/>
          </a:xfrm>
          <a:prstGeom prst="rect">
            <a:avLst/>
          </a:prstGeom>
        </p:spPr>
        <p:txBody>
          <a:bodyPr wrap="square">
            <a:spAutoFit/>
          </a:bodyPr>
          <a:lstStyle/>
          <a:p>
            <a:pPr>
              <a:lnSpc>
                <a:spcPct val="90000"/>
              </a:lnSpc>
            </a:pPr>
            <a:r>
              <a:rPr lang="es-ES" sz="1900" spc="300" dirty="0">
                <a:solidFill>
                  <a:schemeClr val="bg1"/>
                </a:solidFill>
                <a:latin typeface="Avenir Book" panose="02000503020000020003" pitchFamily="2" charset="0"/>
                <a:cs typeface="Calibri" panose="020F0502020204030204" pitchFamily="34" charset="0"/>
              </a:rPr>
              <a:t>Cambio Climático y Calentamiento Global</a:t>
            </a:r>
            <a:endParaRPr lang="en-US" sz="1900" b="1" spc="300" dirty="0">
              <a:solidFill>
                <a:schemeClr val="bg1"/>
              </a:solidFill>
              <a:latin typeface="Avenir Book" panose="02000503020000020003" pitchFamily="2" charset="0"/>
              <a:cs typeface="Calibri" panose="020F0502020204030204" pitchFamily="34" charset="0"/>
            </a:endParaRPr>
          </a:p>
        </p:txBody>
      </p:sp>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l="21144"/>
          <a:stretch/>
        </p:blipFill>
        <p:spPr>
          <a:xfrm>
            <a:off x="315698" y="1738717"/>
            <a:ext cx="3964010" cy="2827622"/>
          </a:xfrm>
          <a:prstGeom prst="parallelogram">
            <a:avLst/>
          </a:prstGeom>
          <a:effectLst>
            <a:outerShdw blurRad="50800" dist="76200" dir="2700000" algn="tl" rotWithShape="0">
              <a:prstClr val="black">
                <a:alpha val="40000"/>
              </a:prstClr>
            </a:outerShdw>
          </a:effectLst>
        </p:spPr>
      </p:pic>
      <p:pic>
        <p:nvPicPr>
          <p:cNvPr id="4" name="Imagen 3"/>
          <p:cNvPicPr>
            <a:picLocks noChangeAspect="1"/>
          </p:cNvPicPr>
          <p:nvPr/>
        </p:nvPicPr>
        <p:blipFill rotWithShape="1">
          <a:blip r:embed="rId7"/>
          <a:srcRect l="17423"/>
          <a:stretch/>
        </p:blipFill>
        <p:spPr>
          <a:xfrm>
            <a:off x="3560361" y="2778921"/>
            <a:ext cx="3497469" cy="2823576"/>
          </a:xfrm>
          <a:prstGeom prst="parallelogram">
            <a:avLst/>
          </a:prstGeom>
          <a:effectLst>
            <a:outerShdw blurRad="50800" dist="76200" dir="2700000" algn="tl" rotWithShape="0">
              <a:prstClr val="black">
                <a:alpha val="40000"/>
              </a:prstClr>
            </a:outerShdw>
          </a:effectLst>
        </p:spPr>
      </p:pic>
      <p:grpSp>
        <p:nvGrpSpPr>
          <p:cNvPr id="18" name="Grupo 17">
            <a:extLst>
              <a:ext uri="{FF2B5EF4-FFF2-40B4-BE49-F238E27FC236}">
                <a16:creationId xmlns:a16="http://schemas.microsoft.com/office/drawing/2014/main" id="{16A1DEA5-6B66-414E-BF3A-9B02F41873C1}"/>
              </a:ext>
            </a:extLst>
          </p:cNvPr>
          <p:cNvGrpSpPr/>
          <p:nvPr/>
        </p:nvGrpSpPr>
        <p:grpSpPr>
          <a:xfrm>
            <a:off x="0" y="343608"/>
            <a:ext cx="2820855" cy="506243"/>
            <a:chOff x="-32068" y="2974289"/>
            <a:chExt cx="2820855" cy="506243"/>
          </a:xfrm>
        </p:grpSpPr>
        <p:sp>
          <p:nvSpPr>
            <p:cNvPr id="19" name="Freeform 28">
              <a:extLst>
                <a:ext uri="{FF2B5EF4-FFF2-40B4-BE49-F238E27FC236}">
                  <a16:creationId xmlns:a16="http://schemas.microsoft.com/office/drawing/2014/main" id="{C02F56BF-6735-5844-B2DC-83ACBB36C255}"/>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20" name="Freeform 33">
              <a:extLst>
                <a:ext uri="{FF2B5EF4-FFF2-40B4-BE49-F238E27FC236}">
                  <a16:creationId xmlns:a16="http://schemas.microsoft.com/office/drawing/2014/main" id="{5B61A227-385F-3F4C-A46B-4694F145E351}"/>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21" name="Freeform 38">
              <a:extLst>
                <a:ext uri="{FF2B5EF4-FFF2-40B4-BE49-F238E27FC236}">
                  <a16:creationId xmlns:a16="http://schemas.microsoft.com/office/drawing/2014/main" id="{E6B94260-CF4E-9340-85F9-7D864F4B643D}"/>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2" name="CuadroTexto 21">
            <a:extLst>
              <a:ext uri="{FF2B5EF4-FFF2-40B4-BE49-F238E27FC236}">
                <a16:creationId xmlns:a16="http://schemas.microsoft.com/office/drawing/2014/main" id="{EBB76153-9214-F24F-B938-7DF4E87F33B2}"/>
              </a:ext>
            </a:extLst>
          </p:cNvPr>
          <p:cNvSpPr txBox="1"/>
          <p:nvPr/>
        </p:nvSpPr>
        <p:spPr>
          <a:xfrm>
            <a:off x="205439" y="427470"/>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Tree>
    <p:extLst>
      <p:ext uri="{BB962C8B-B14F-4D97-AF65-F5344CB8AC3E}">
        <p14:creationId xmlns:p14="http://schemas.microsoft.com/office/powerpoint/2010/main" val="230585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ntrada manual 6"/>
          <p:cNvSpPr/>
          <p:nvPr/>
        </p:nvSpPr>
        <p:spPr>
          <a:xfrm rot="5400000" flipH="1">
            <a:off x="867470" y="-474674"/>
            <a:ext cx="501366" cy="2236306"/>
          </a:xfrm>
          <a:prstGeom prst="flowChartManualInput">
            <a:avLst/>
          </a:prstGeom>
          <a:gradFill flip="none" rotWithShape="1">
            <a:gsLst>
              <a:gs pos="0">
                <a:srgbClr val="00957E"/>
              </a:gs>
              <a:gs pos="100000">
                <a:srgbClr val="0082C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Paralelogramo 7"/>
          <p:cNvSpPr/>
          <p:nvPr/>
        </p:nvSpPr>
        <p:spPr>
          <a:xfrm>
            <a:off x="1881552" y="392795"/>
            <a:ext cx="580413" cy="501367"/>
          </a:xfrm>
          <a:prstGeom prst="parallelogram">
            <a:avLst>
              <a:gd name="adj" fmla="val 88840"/>
            </a:avLst>
          </a:prstGeom>
          <a:solidFill>
            <a:srgbClr val="009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noFill/>
            </a:endParaRPr>
          </a:p>
        </p:txBody>
      </p:sp>
      <p:sp>
        <p:nvSpPr>
          <p:cNvPr id="9" name="CuadroTexto 8"/>
          <p:cNvSpPr txBox="1"/>
          <p:nvPr/>
        </p:nvSpPr>
        <p:spPr>
          <a:xfrm>
            <a:off x="268745" y="437712"/>
            <a:ext cx="1569660" cy="369332"/>
          </a:xfrm>
          <a:prstGeom prst="rect">
            <a:avLst/>
          </a:prstGeom>
          <a:noFill/>
        </p:spPr>
        <p:txBody>
          <a:bodyPr wrap="none" rtlCol="0">
            <a:spAutoFit/>
          </a:bodyPr>
          <a:lstStyle/>
          <a:p>
            <a:r>
              <a:rPr lang="es-ES_tradnl" spc="300" dirty="0">
                <a:solidFill>
                  <a:schemeClr val="bg1"/>
                </a:solidFill>
              </a:rPr>
              <a:t>Actualidad</a:t>
            </a:r>
          </a:p>
        </p:txBody>
      </p:sp>
      <p:pic>
        <p:nvPicPr>
          <p:cNvPr id="13" name="Imagen 12"/>
          <p:cNvPicPr>
            <a:picLocks noChangeAspect="1"/>
          </p:cNvPicPr>
          <p:nvPr/>
        </p:nvPicPr>
        <p:blipFill>
          <a:blip r:embed="rId3"/>
          <a:stretch>
            <a:fillRect/>
          </a:stretch>
        </p:blipFill>
        <p:spPr>
          <a:xfrm>
            <a:off x="6887905" y="2745156"/>
            <a:ext cx="139178" cy="229234"/>
          </a:xfrm>
          <a:prstGeom prst="rect">
            <a:avLst/>
          </a:prstGeom>
        </p:spPr>
      </p:pic>
      <p:pic>
        <p:nvPicPr>
          <p:cNvPr id="14" name="Imagen 13"/>
          <p:cNvPicPr>
            <a:picLocks noChangeAspect="1"/>
          </p:cNvPicPr>
          <p:nvPr/>
        </p:nvPicPr>
        <p:blipFill>
          <a:blip r:embed="rId4">
            <a:alphaModFix amt="10000"/>
          </a:blip>
          <a:stretch>
            <a:fillRect/>
          </a:stretch>
        </p:blipFill>
        <p:spPr>
          <a:xfrm>
            <a:off x="6402331" y="3608261"/>
            <a:ext cx="939800" cy="736600"/>
          </a:xfrm>
          <a:prstGeom prst="rect">
            <a:avLst/>
          </a:prstGeom>
        </p:spPr>
      </p:pic>
      <p:pic>
        <p:nvPicPr>
          <p:cNvPr id="15" name="Imagen 14"/>
          <p:cNvPicPr>
            <a:picLocks noChangeAspect="1"/>
          </p:cNvPicPr>
          <p:nvPr/>
        </p:nvPicPr>
        <p:blipFill>
          <a:blip r:embed="rId5">
            <a:alphaModFix amt="10000"/>
          </a:blip>
          <a:stretch>
            <a:fillRect/>
          </a:stretch>
        </p:blipFill>
        <p:spPr>
          <a:xfrm>
            <a:off x="10302780" y="4159939"/>
            <a:ext cx="939800" cy="736600"/>
          </a:xfrm>
          <a:prstGeom prst="rect">
            <a:avLst/>
          </a:prstGeom>
        </p:spPr>
      </p:pic>
      <p:sp>
        <p:nvSpPr>
          <p:cNvPr id="31" name="Rectangle 21">
            <a:extLst>
              <a:ext uri="{FF2B5EF4-FFF2-40B4-BE49-F238E27FC236}">
                <a16:creationId xmlns:a16="http://schemas.microsoft.com/office/drawing/2014/main" id="{0442E572-F86F-644D-8DF9-8F356C2D21F7}"/>
              </a:ext>
            </a:extLst>
          </p:cNvPr>
          <p:cNvSpPr/>
          <p:nvPr/>
        </p:nvSpPr>
        <p:spPr>
          <a:xfrm>
            <a:off x="3199859" y="465737"/>
            <a:ext cx="5792282" cy="355482"/>
          </a:xfrm>
          <a:prstGeom prst="rect">
            <a:avLst/>
          </a:prstGeom>
        </p:spPr>
        <p:txBody>
          <a:bodyPr wrap="square">
            <a:spAutoFit/>
          </a:bodyPr>
          <a:lstStyle/>
          <a:p>
            <a:pPr>
              <a:lnSpc>
                <a:spcPct val="90000"/>
              </a:lnSpc>
            </a:pPr>
            <a:r>
              <a:rPr lang="es-ES" sz="1900" spc="300" dirty="0">
                <a:solidFill>
                  <a:srgbClr val="00957E"/>
                </a:solidFill>
                <a:latin typeface="Calibri" panose="020F0502020204030204" pitchFamily="34" charset="0"/>
                <a:cs typeface="Calibri" panose="020F0502020204030204" pitchFamily="34" charset="0"/>
              </a:rPr>
              <a:t>Cambio Climático y Calentamiento Global</a:t>
            </a:r>
            <a:endParaRPr lang="en-US" sz="1900" b="1" spc="300" dirty="0">
              <a:solidFill>
                <a:srgbClr val="00957E"/>
              </a:solidFill>
              <a:latin typeface="Calibri" panose="020F0502020204030204" pitchFamily="34" charset="0"/>
              <a:cs typeface="Calibri" panose="020F0502020204030204" pitchFamily="34" charset="0"/>
            </a:endParaRPr>
          </a:p>
        </p:txBody>
      </p:sp>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638654"/>
            <a:ext cx="12192000" cy="219346"/>
          </a:xfrm>
          <a:prstGeom prst="rect">
            <a:avLst/>
          </a:prstGeom>
        </p:spPr>
      </p:pic>
      <p:pic>
        <p:nvPicPr>
          <p:cNvPr id="11" name="Picture 2">
            <a:extLst>
              <a:ext uri="{FF2B5EF4-FFF2-40B4-BE49-F238E27FC236}">
                <a16:creationId xmlns:a16="http://schemas.microsoft.com/office/drawing/2014/main" id="{2ED656CC-B5CB-F342-832C-5B8A270982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6669" y="0"/>
            <a:ext cx="12192001" cy="6967211"/>
          </a:xfrm>
          <a:prstGeom prst="rect">
            <a:avLst/>
          </a:prstGeom>
        </p:spPr>
      </p:pic>
      <p:sp>
        <p:nvSpPr>
          <p:cNvPr id="12" name="Rectangle 21">
            <a:extLst>
              <a:ext uri="{FF2B5EF4-FFF2-40B4-BE49-F238E27FC236}">
                <a16:creationId xmlns:a16="http://schemas.microsoft.com/office/drawing/2014/main" id="{A839696E-7786-564E-A0B9-90FC8E610EB8}"/>
              </a:ext>
            </a:extLst>
          </p:cNvPr>
          <p:cNvSpPr/>
          <p:nvPr/>
        </p:nvSpPr>
        <p:spPr>
          <a:xfrm>
            <a:off x="3430260" y="461774"/>
            <a:ext cx="6883941" cy="361381"/>
          </a:xfrm>
          <a:prstGeom prst="rect">
            <a:avLst/>
          </a:prstGeom>
        </p:spPr>
        <p:txBody>
          <a:bodyPr wrap="square">
            <a:spAutoFit/>
          </a:bodyPr>
          <a:lstStyle/>
          <a:p>
            <a:pPr>
              <a:lnSpc>
                <a:spcPct val="90000"/>
              </a:lnSpc>
            </a:pPr>
            <a:r>
              <a:rPr lang="es-ES" sz="1900" spc="300" dirty="0">
                <a:solidFill>
                  <a:schemeClr val="bg1"/>
                </a:solidFill>
                <a:latin typeface="Avenir Book" panose="02000503020000020003" pitchFamily="2" charset="0"/>
                <a:cs typeface="Calibri" panose="020F0502020204030204" pitchFamily="34" charset="0"/>
              </a:rPr>
              <a:t>Cambio Climático y Calentamiento Global</a:t>
            </a:r>
            <a:endParaRPr lang="en-US" sz="1900" b="1" spc="300" dirty="0">
              <a:solidFill>
                <a:schemeClr val="bg1"/>
              </a:solidFill>
              <a:latin typeface="Avenir Book" panose="02000503020000020003" pitchFamily="2" charset="0"/>
              <a:cs typeface="Calibri" panose="020F0502020204030204" pitchFamily="34" charset="0"/>
            </a:endParaRPr>
          </a:p>
        </p:txBody>
      </p:sp>
      <p:grpSp>
        <p:nvGrpSpPr>
          <p:cNvPr id="17" name="Grupo 16">
            <a:extLst>
              <a:ext uri="{FF2B5EF4-FFF2-40B4-BE49-F238E27FC236}">
                <a16:creationId xmlns:a16="http://schemas.microsoft.com/office/drawing/2014/main" id="{7CA4C319-73CC-4B49-B0CA-BC09737D1EB5}"/>
              </a:ext>
            </a:extLst>
          </p:cNvPr>
          <p:cNvGrpSpPr/>
          <p:nvPr/>
        </p:nvGrpSpPr>
        <p:grpSpPr>
          <a:xfrm>
            <a:off x="0" y="343608"/>
            <a:ext cx="2820855" cy="506243"/>
            <a:chOff x="-32068" y="2974289"/>
            <a:chExt cx="2820855" cy="506243"/>
          </a:xfrm>
        </p:grpSpPr>
        <p:sp>
          <p:nvSpPr>
            <p:cNvPr id="18" name="Freeform 28">
              <a:extLst>
                <a:ext uri="{FF2B5EF4-FFF2-40B4-BE49-F238E27FC236}">
                  <a16:creationId xmlns:a16="http://schemas.microsoft.com/office/drawing/2014/main" id="{34A0BBD0-2410-A447-8E49-85ACA56A272E}"/>
                </a:ext>
              </a:extLst>
            </p:cNvPr>
            <p:cNvSpPr/>
            <p:nvPr/>
          </p:nvSpPr>
          <p:spPr>
            <a:xfrm rot="16200000">
              <a:off x="1128573" y="1820318"/>
              <a:ext cx="506241" cy="2814187"/>
            </a:xfrm>
            <a:custGeom>
              <a:avLst/>
              <a:gdLst/>
              <a:ahLst/>
              <a:cxnLst/>
              <a:rect l="l" t="t" r="r" b="b"/>
              <a:pathLst>
                <a:path w="1851660" h="1029335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00A7FF"/>
            </a:solidFill>
          </p:spPr>
        </p:sp>
        <p:sp>
          <p:nvSpPr>
            <p:cNvPr id="19" name="Freeform 33">
              <a:extLst>
                <a:ext uri="{FF2B5EF4-FFF2-40B4-BE49-F238E27FC236}">
                  <a16:creationId xmlns:a16="http://schemas.microsoft.com/office/drawing/2014/main" id="{F606F856-A234-1440-ACB3-AB5E4CBCF2B5}"/>
                </a:ext>
              </a:extLst>
            </p:cNvPr>
            <p:cNvSpPr/>
            <p:nvPr/>
          </p:nvSpPr>
          <p:spPr>
            <a:xfrm rot="16200000">
              <a:off x="994938" y="1953952"/>
              <a:ext cx="506241" cy="2546917"/>
            </a:xfrm>
            <a:custGeom>
              <a:avLst/>
              <a:gdLst/>
              <a:ahLst/>
              <a:cxnLst/>
              <a:rect l="l" t="t" r="r" b="b"/>
              <a:pathLst>
                <a:path w="1851660" h="8646414">
                  <a:moveTo>
                    <a:pt x="0" y="0"/>
                  </a:moveTo>
                  <a:lnTo>
                    <a:pt x="1851660" y="0"/>
                  </a:lnTo>
                  <a:lnTo>
                    <a:pt x="1851660" y="8646414"/>
                  </a:lnTo>
                  <a:lnTo>
                    <a:pt x="0" y="8646414"/>
                  </a:lnTo>
                  <a:close/>
                </a:path>
              </a:pathLst>
            </a:custGeom>
            <a:solidFill>
              <a:srgbClr val="00D7F1"/>
            </a:solidFill>
          </p:spPr>
        </p:sp>
        <p:sp>
          <p:nvSpPr>
            <p:cNvPr id="20" name="Freeform 38">
              <a:extLst>
                <a:ext uri="{FF2B5EF4-FFF2-40B4-BE49-F238E27FC236}">
                  <a16:creationId xmlns:a16="http://schemas.microsoft.com/office/drawing/2014/main" id="{FA642759-B4A8-5447-AA02-33CE2EF0E597}"/>
                </a:ext>
              </a:extLst>
            </p:cNvPr>
            <p:cNvSpPr/>
            <p:nvPr/>
          </p:nvSpPr>
          <p:spPr>
            <a:xfrm rot="16200000">
              <a:off x="677075" y="2265146"/>
              <a:ext cx="495335" cy="1913622"/>
            </a:xfrm>
            <a:custGeom>
              <a:avLst/>
              <a:gdLst/>
              <a:ahLst/>
              <a:cxnLst/>
              <a:rect l="l" t="t" r="r" b="b"/>
              <a:pathLst>
                <a:path w="1851660" h="4529074">
                  <a:moveTo>
                    <a:pt x="0" y="0"/>
                  </a:moveTo>
                  <a:lnTo>
                    <a:pt x="1851660" y="0"/>
                  </a:lnTo>
                  <a:lnTo>
                    <a:pt x="1851660" y="4529074"/>
                  </a:lnTo>
                  <a:lnTo>
                    <a:pt x="0" y="4529074"/>
                  </a:lnTo>
                  <a:close/>
                </a:path>
              </a:pathLst>
            </a:custGeom>
            <a:solidFill>
              <a:srgbClr val="00FAA8"/>
            </a:solidFill>
          </p:spPr>
        </p:sp>
      </p:grpSp>
      <p:sp>
        <p:nvSpPr>
          <p:cNvPr id="21" name="CuadroTexto 20">
            <a:extLst>
              <a:ext uri="{FF2B5EF4-FFF2-40B4-BE49-F238E27FC236}">
                <a16:creationId xmlns:a16="http://schemas.microsoft.com/office/drawing/2014/main" id="{A4700BD4-8DD5-4B4E-B97A-837362FB4AA1}"/>
              </a:ext>
            </a:extLst>
          </p:cNvPr>
          <p:cNvSpPr txBox="1"/>
          <p:nvPr/>
        </p:nvSpPr>
        <p:spPr>
          <a:xfrm>
            <a:off x="205439" y="427470"/>
            <a:ext cx="1678665" cy="369332"/>
          </a:xfrm>
          <a:prstGeom prst="rect">
            <a:avLst/>
          </a:prstGeom>
          <a:noFill/>
        </p:spPr>
        <p:txBody>
          <a:bodyPr wrap="none" rtlCol="0">
            <a:spAutoFit/>
          </a:bodyPr>
          <a:lstStyle/>
          <a:p>
            <a:r>
              <a:rPr lang="es-ES_tradnl" spc="300" dirty="0">
                <a:solidFill>
                  <a:schemeClr val="tx1">
                    <a:lumMod val="50000"/>
                    <a:lumOff val="50000"/>
                  </a:schemeClr>
                </a:solidFill>
                <a:latin typeface="Avenir Book" panose="02000503020000020003" pitchFamily="2" charset="0"/>
              </a:rPr>
              <a:t>Actualidad</a:t>
            </a:r>
          </a:p>
        </p:txBody>
      </p:sp>
      <p:sp>
        <p:nvSpPr>
          <p:cNvPr id="2" name="CuadroTexto 1">
            <a:extLst>
              <a:ext uri="{FF2B5EF4-FFF2-40B4-BE49-F238E27FC236}">
                <a16:creationId xmlns:a16="http://schemas.microsoft.com/office/drawing/2014/main" id="{2A21AAB7-5D1F-9847-A162-4EF01469AA15}"/>
              </a:ext>
            </a:extLst>
          </p:cNvPr>
          <p:cNvSpPr txBox="1"/>
          <p:nvPr/>
        </p:nvSpPr>
        <p:spPr>
          <a:xfrm>
            <a:off x="398425" y="2595849"/>
            <a:ext cx="5202276" cy="1384995"/>
          </a:xfrm>
          <a:prstGeom prst="rect">
            <a:avLst/>
          </a:prstGeom>
          <a:noFill/>
        </p:spPr>
        <p:txBody>
          <a:bodyPr wrap="square" rtlCol="0">
            <a:spAutoFit/>
          </a:bodyPr>
          <a:lstStyle/>
          <a:p>
            <a:r>
              <a:rPr lang="es-ES_tradnl" sz="2400" b="1" dirty="0">
                <a:solidFill>
                  <a:schemeClr val="bg1"/>
                </a:solidFill>
                <a:latin typeface="Avenir Black" panose="02000503020000020003" pitchFamily="2" charset="0"/>
              </a:rPr>
              <a:t>¿Qué sentimientos o emociones</a:t>
            </a:r>
          </a:p>
          <a:p>
            <a:r>
              <a:rPr lang="es-ES_tradnl" sz="2400" b="1" dirty="0">
                <a:solidFill>
                  <a:schemeClr val="bg1"/>
                </a:solidFill>
                <a:latin typeface="Avenir Black" panose="02000503020000020003" pitchFamily="2" charset="0"/>
              </a:rPr>
              <a:t> le surgen cuando escucha sobre </a:t>
            </a:r>
          </a:p>
          <a:p>
            <a:r>
              <a:rPr lang="es-ES_tradnl" sz="2400" b="1" dirty="0">
                <a:solidFill>
                  <a:schemeClr val="bg1"/>
                </a:solidFill>
                <a:latin typeface="Avenir Black" panose="02000503020000020003" pitchFamily="2" charset="0"/>
              </a:rPr>
              <a:t>“</a:t>
            </a:r>
            <a:r>
              <a:rPr lang="es-ES_tradnl" sz="3600" b="1" dirty="0">
                <a:solidFill>
                  <a:schemeClr val="bg1"/>
                </a:solidFill>
                <a:latin typeface="Avenir Black" panose="02000503020000020003" pitchFamily="2" charset="0"/>
              </a:rPr>
              <a:t>cambio climático</a:t>
            </a:r>
            <a:r>
              <a:rPr lang="es-ES_tradnl" sz="2400" b="1" dirty="0">
                <a:solidFill>
                  <a:schemeClr val="bg1"/>
                </a:solidFill>
                <a:latin typeface="Avenir Black" panose="02000503020000020003" pitchFamily="2" charset="0"/>
              </a:rPr>
              <a:t>”? </a:t>
            </a:r>
          </a:p>
        </p:txBody>
      </p:sp>
      <p:pic>
        <p:nvPicPr>
          <p:cNvPr id="4" name="Imagen 3" descr="Texto&#10;&#10;Descripción generada automáticamente">
            <a:extLst>
              <a:ext uri="{FF2B5EF4-FFF2-40B4-BE49-F238E27FC236}">
                <a16:creationId xmlns:a16="http://schemas.microsoft.com/office/drawing/2014/main" id="{5F6534E3-7445-124C-87A3-2F0B0EE9FFE2}"/>
              </a:ext>
            </a:extLst>
          </p:cNvPr>
          <p:cNvPicPr>
            <a:picLocks noChangeAspect="1"/>
          </p:cNvPicPr>
          <p:nvPr/>
        </p:nvPicPr>
        <p:blipFill>
          <a:blip r:embed="rId9"/>
          <a:stretch>
            <a:fillRect/>
          </a:stretch>
        </p:blipFill>
        <p:spPr>
          <a:xfrm>
            <a:off x="6096541" y="1012003"/>
            <a:ext cx="5791200" cy="5791200"/>
          </a:xfrm>
          <a:prstGeom prst="rect">
            <a:avLst/>
          </a:prstGeom>
        </p:spPr>
      </p:pic>
      <p:sp>
        <p:nvSpPr>
          <p:cNvPr id="6" name="CuadroTexto 5">
            <a:extLst>
              <a:ext uri="{FF2B5EF4-FFF2-40B4-BE49-F238E27FC236}">
                <a16:creationId xmlns:a16="http://schemas.microsoft.com/office/drawing/2014/main" id="{0F7510C3-DA76-2F4F-9050-80DF7197F8C5}"/>
              </a:ext>
            </a:extLst>
          </p:cNvPr>
          <p:cNvSpPr txBox="1"/>
          <p:nvPr/>
        </p:nvSpPr>
        <p:spPr>
          <a:xfrm>
            <a:off x="205439" y="5790779"/>
            <a:ext cx="5096267" cy="738664"/>
          </a:xfrm>
          <a:prstGeom prst="rect">
            <a:avLst/>
          </a:prstGeom>
          <a:noFill/>
        </p:spPr>
        <p:txBody>
          <a:bodyPr wrap="none" rtlCol="0">
            <a:spAutoFit/>
          </a:bodyPr>
          <a:lstStyle/>
          <a:p>
            <a:r>
              <a:rPr lang="es-ES_tradnl" sz="1400" dirty="0">
                <a:solidFill>
                  <a:schemeClr val="bg1"/>
                </a:solidFill>
                <a:latin typeface="Avenir Book" panose="02000503020000020003" pitchFamily="2" charset="0"/>
              </a:rPr>
              <a:t> FUENTE: elaboración propia a partir de la Encuesta Nacional</a:t>
            </a:r>
          </a:p>
          <a:p>
            <a:r>
              <a:rPr lang="es-ES_tradnl" sz="1400" dirty="0">
                <a:solidFill>
                  <a:schemeClr val="bg1"/>
                </a:solidFill>
                <a:latin typeface="Avenir Book" panose="02000503020000020003" pitchFamily="2" charset="0"/>
              </a:rPr>
              <a:t> del Medio Ambiente 2018 Elaborados por el Ministerio del</a:t>
            </a:r>
          </a:p>
          <a:p>
            <a:r>
              <a:rPr lang="es-ES_tradnl" sz="1400" dirty="0">
                <a:solidFill>
                  <a:schemeClr val="bg1"/>
                </a:solidFill>
                <a:latin typeface="Avenir Book" panose="02000503020000020003" pitchFamily="2" charset="0"/>
              </a:rPr>
              <a:t> Medio  Ambiente. N= 7601 casos.</a:t>
            </a:r>
          </a:p>
        </p:txBody>
      </p:sp>
    </p:spTree>
    <p:extLst>
      <p:ext uri="{BB962C8B-B14F-4D97-AF65-F5344CB8AC3E}">
        <p14:creationId xmlns:p14="http://schemas.microsoft.com/office/powerpoint/2010/main" val="149978430"/>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33be24a-0595-4839-b607-aa5c757475bb">
      <UserInfo>
        <DisplayName>Estafany Murillo</DisplayName>
        <AccountId>218</AccountId>
        <AccountType/>
      </UserInfo>
      <UserInfo>
        <DisplayName>Gabriella Garzón S.</DisplayName>
        <AccountId>97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EA33456B7BFD404792F7D274F78AA562" ma:contentTypeVersion="15" ma:contentTypeDescription="Crear nuevo documento." ma:contentTypeScope="" ma:versionID="0e216566934009f285d4397a528706fe">
  <xsd:schema xmlns:xsd="http://www.w3.org/2001/XMLSchema" xmlns:xs="http://www.w3.org/2001/XMLSchema" xmlns:p="http://schemas.microsoft.com/office/2006/metadata/properties" xmlns:ns2="bfe1d37e-0e76-42bf-8d6f-7e497976813d" xmlns:ns3="033be24a-0595-4839-b607-aa5c757475bb" targetNamespace="http://schemas.microsoft.com/office/2006/metadata/properties" ma:root="true" ma:fieldsID="e6e2b97fd945d41177e4f970aaab8dd1" ns2:_="" ns3:_="">
    <xsd:import namespace="bfe1d37e-0e76-42bf-8d6f-7e497976813d"/>
    <xsd:import namespace="033be24a-0595-4839-b607-aa5c757475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e1d37e-0e76-42bf-8d6f-7e49797681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3be24a-0595-4839-b607-aa5c757475bb"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268A3B-64EA-48A0-B5FF-C1B0F0F96FF6}">
  <ds:schemaRefs>
    <ds:schemaRef ds:uri="033be24a-0595-4839-b607-aa5c757475bb"/>
    <ds:schemaRef ds:uri="75f7127c-ae94-48e7-b47a-b88bfd43e36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5A45FEE-C25C-464C-875C-46947FF142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e1d37e-0e76-42bf-8d6f-7e497976813d"/>
    <ds:schemaRef ds:uri="033be24a-0595-4839-b607-aa5c757475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50BB55-C7E6-4F03-8604-9627528AE2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245</TotalTime>
  <Words>1545</Words>
  <Application>Microsoft Office PowerPoint</Application>
  <PresentationFormat>Panorámica</PresentationFormat>
  <Paragraphs>234</Paragraphs>
  <Slides>52</Slides>
  <Notes>16</Notes>
  <HiddenSlides>5</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52</vt:i4>
      </vt:variant>
    </vt:vector>
  </HeadingPairs>
  <TitlesOfParts>
    <vt:vector size="60" baseType="lpstr">
      <vt:lpstr>Arial</vt:lpstr>
      <vt:lpstr>Avenir Black</vt:lpstr>
      <vt:lpstr>Avenir Book</vt:lpstr>
      <vt:lpstr>Avenir Next LT Pro</vt:lpstr>
      <vt:lpstr>Calibri</vt:lpstr>
      <vt:lpstr>Calibri Light</vt:lpstr>
      <vt:lpstr>Neue Helvetica W01</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EVOLUCIÓN DE LA GESTIÓN DE RESIDUOS</vt:lpstr>
      <vt:lpstr>EVOLUCIÓN DE LA GESTIÓN DE RESIDUOS</vt:lpstr>
      <vt:lpstr>Presentación de PowerPoint</vt:lpstr>
      <vt:lpstr>George Roby Dempster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 ¿A dónde vamos?</vt:lpstr>
      <vt:lpstr>Ley REP</vt:lpstr>
      <vt:lpstr>Ley REP</vt:lpstr>
      <vt:lpstr>Presentación de PowerPoint</vt:lpstr>
      <vt:lpstr>Vivimos un momento paradójico </vt:lpstr>
      <vt:lpstr>Presentación de PowerPoint</vt:lpstr>
      <vt:lpstr>Ya no se puede pagar la Ineficiencia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Camila Dourojeanni</dc:creator>
  <cp:lastModifiedBy>David Bortnick</cp:lastModifiedBy>
  <cp:revision>98</cp:revision>
  <cp:lastPrinted>2020-03-23T20:49:13Z</cp:lastPrinted>
  <dcterms:created xsi:type="dcterms:W3CDTF">2020-03-17T20:37:25Z</dcterms:created>
  <dcterms:modified xsi:type="dcterms:W3CDTF">2021-12-16T18:44:49Z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0x010100EA33456B7BFD404792F7D274F78AA562</vt:lpwstr>
  </property>
</Properties>
</file>