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0"/>
  </p:notesMasterIdLst>
  <p:sldIdLst>
    <p:sldId id="421" r:id="rId2"/>
    <p:sldId id="497" r:id="rId3"/>
    <p:sldId id="498" r:id="rId4"/>
    <p:sldId id="495" r:id="rId5"/>
    <p:sldId id="499" r:id="rId6"/>
    <p:sldId id="500" r:id="rId7"/>
    <p:sldId id="501" r:id="rId8"/>
    <p:sldId id="502"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35" autoAdjust="0"/>
    <p:restoredTop sz="95329"/>
  </p:normalViewPr>
  <p:slideViewPr>
    <p:cSldViewPr snapToGrid="0">
      <p:cViewPr varScale="1">
        <p:scale>
          <a:sx n="74" d="100"/>
          <a:sy n="74" d="100"/>
        </p:scale>
        <p:origin x="690"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56"/>
    </p:cViewPr>
  </p:sorterViewPr>
  <p:notesViewPr>
    <p:cSldViewPr snapToGrid="0">
      <p:cViewPr varScale="1">
        <p:scale>
          <a:sx n="75" d="100"/>
          <a:sy n="75" d="100"/>
        </p:scale>
        <p:origin x="350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2822C-4702-4FC7-9D0B-920C93DD7FC1}"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s-CL"/>
        </a:p>
      </dgm:t>
    </dgm:pt>
    <dgm:pt modelId="{BA567851-7336-4CFF-9E1C-0BFE341ADE05}">
      <dgm:prSet phldrT="[Texto]" custT="1"/>
      <dgm:spPr/>
      <dgm:t>
        <a:bodyPr/>
        <a:lstStyle/>
        <a:p>
          <a:r>
            <a:rPr lang="es-ES" sz="3200" dirty="0"/>
            <a:t>PADEM</a:t>
          </a:r>
          <a:endParaRPr lang="es-CL" sz="3200" dirty="0"/>
        </a:p>
      </dgm:t>
    </dgm:pt>
    <dgm:pt modelId="{E0AE1A83-4E90-4DC9-9E6D-36E34251EAA7}" type="parTrans" cxnId="{0A39DCBD-1BF4-4D8D-BEE1-EC4E93B6134F}">
      <dgm:prSet/>
      <dgm:spPr/>
      <dgm:t>
        <a:bodyPr/>
        <a:lstStyle/>
        <a:p>
          <a:endParaRPr lang="es-CL"/>
        </a:p>
      </dgm:t>
    </dgm:pt>
    <dgm:pt modelId="{3AA37932-75FB-4D4A-B6E4-002F1B7F6DF2}" type="sibTrans" cxnId="{0A39DCBD-1BF4-4D8D-BEE1-EC4E93B6134F}">
      <dgm:prSet/>
      <dgm:spPr/>
      <dgm:t>
        <a:bodyPr/>
        <a:lstStyle/>
        <a:p>
          <a:endParaRPr lang="es-CL"/>
        </a:p>
      </dgm:t>
    </dgm:pt>
    <dgm:pt modelId="{EC77CB6F-F5F9-4F7C-B3A1-5D1BD3835A16}">
      <dgm:prSet phldrT="[Texto]"/>
      <dgm:spPr/>
      <dgm:t>
        <a:bodyPr/>
        <a:lstStyle/>
        <a:p>
          <a:r>
            <a:rPr lang="es-ES" dirty="0"/>
            <a:t>Planificación Anual de la  Educación</a:t>
          </a:r>
          <a:endParaRPr lang="es-CL" dirty="0"/>
        </a:p>
      </dgm:t>
    </dgm:pt>
    <dgm:pt modelId="{F7B576A5-BB55-4957-B7A0-B6214C5011DC}" type="parTrans" cxnId="{AAECD4B4-2314-4A84-8B0D-A1372A82051E}">
      <dgm:prSet/>
      <dgm:spPr/>
      <dgm:t>
        <a:bodyPr/>
        <a:lstStyle/>
        <a:p>
          <a:endParaRPr lang="es-CL"/>
        </a:p>
      </dgm:t>
    </dgm:pt>
    <dgm:pt modelId="{EDCA4E77-B50D-4566-BA9E-CFFD921DF32B}" type="sibTrans" cxnId="{AAECD4B4-2314-4A84-8B0D-A1372A82051E}">
      <dgm:prSet/>
      <dgm:spPr/>
      <dgm:t>
        <a:bodyPr/>
        <a:lstStyle/>
        <a:p>
          <a:endParaRPr lang="es-CL"/>
        </a:p>
      </dgm:t>
    </dgm:pt>
    <dgm:pt modelId="{6E47B3D5-8921-424C-8C34-A24871E5CB53}" type="pres">
      <dgm:prSet presAssocID="{E202822C-4702-4FC7-9D0B-920C93DD7FC1}" presName="diagram" presStyleCnt="0">
        <dgm:presLayoutVars>
          <dgm:dir/>
          <dgm:resizeHandles val="exact"/>
        </dgm:presLayoutVars>
      </dgm:prSet>
      <dgm:spPr/>
      <dgm:t>
        <a:bodyPr/>
        <a:lstStyle/>
        <a:p>
          <a:endParaRPr lang="es-CL"/>
        </a:p>
      </dgm:t>
    </dgm:pt>
    <dgm:pt modelId="{39D6DCF6-AFD1-4696-94A5-588AF6CD3C54}" type="pres">
      <dgm:prSet presAssocID="{BA567851-7336-4CFF-9E1C-0BFE341ADE05}" presName="arrow" presStyleLbl="node1" presStyleIdx="0" presStyleCnt="2">
        <dgm:presLayoutVars>
          <dgm:bulletEnabled val="1"/>
        </dgm:presLayoutVars>
      </dgm:prSet>
      <dgm:spPr/>
      <dgm:t>
        <a:bodyPr/>
        <a:lstStyle/>
        <a:p>
          <a:endParaRPr lang="es-CL"/>
        </a:p>
      </dgm:t>
    </dgm:pt>
    <dgm:pt modelId="{AC2B4F99-043C-4231-A888-23B12E4935A5}" type="pres">
      <dgm:prSet presAssocID="{EC77CB6F-F5F9-4F7C-B3A1-5D1BD3835A16}" presName="arrow" presStyleLbl="node1" presStyleIdx="1" presStyleCnt="2">
        <dgm:presLayoutVars>
          <dgm:bulletEnabled val="1"/>
        </dgm:presLayoutVars>
      </dgm:prSet>
      <dgm:spPr/>
      <dgm:t>
        <a:bodyPr/>
        <a:lstStyle/>
        <a:p>
          <a:endParaRPr lang="es-CL"/>
        </a:p>
      </dgm:t>
    </dgm:pt>
  </dgm:ptLst>
  <dgm:cxnLst>
    <dgm:cxn modelId="{32CE794D-D7F8-4BD9-9EAA-011247D44505}" type="presOf" srcId="{E202822C-4702-4FC7-9D0B-920C93DD7FC1}" destId="{6E47B3D5-8921-424C-8C34-A24871E5CB53}" srcOrd="0" destOrd="0" presId="urn:microsoft.com/office/officeart/2005/8/layout/arrow5"/>
    <dgm:cxn modelId="{79FC7A80-CC07-46BD-82DB-9CCAD355BC94}" type="presOf" srcId="{BA567851-7336-4CFF-9E1C-0BFE341ADE05}" destId="{39D6DCF6-AFD1-4696-94A5-588AF6CD3C54}" srcOrd="0" destOrd="0" presId="urn:microsoft.com/office/officeart/2005/8/layout/arrow5"/>
    <dgm:cxn modelId="{0A39DCBD-1BF4-4D8D-BEE1-EC4E93B6134F}" srcId="{E202822C-4702-4FC7-9D0B-920C93DD7FC1}" destId="{BA567851-7336-4CFF-9E1C-0BFE341ADE05}" srcOrd="0" destOrd="0" parTransId="{E0AE1A83-4E90-4DC9-9E6D-36E34251EAA7}" sibTransId="{3AA37932-75FB-4D4A-B6E4-002F1B7F6DF2}"/>
    <dgm:cxn modelId="{AAECD4B4-2314-4A84-8B0D-A1372A82051E}" srcId="{E202822C-4702-4FC7-9D0B-920C93DD7FC1}" destId="{EC77CB6F-F5F9-4F7C-B3A1-5D1BD3835A16}" srcOrd="1" destOrd="0" parTransId="{F7B576A5-BB55-4957-B7A0-B6214C5011DC}" sibTransId="{EDCA4E77-B50D-4566-BA9E-CFFD921DF32B}"/>
    <dgm:cxn modelId="{05858D89-5D2D-4CF8-92D2-D4C70336A871}" type="presOf" srcId="{EC77CB6F-F5F9-4F7C-B3A1-5D1BD3835A16}" destId="{AC2B4F99-043C-4231-A888-23B12E4935A5}" srcOrd="0" destOrd="0" presId="urn:microsoft.com/office/officeart/2005/8/layout/arrow5"/>
    <dgm:cxn modelId="{81D57DAD-41CD-4E25-BF62-DC184E6E7A52}" type="presParOf" srcId="{6E47B3D5-8921-424C-8C34-A24871E5CB53}" destId="{39D6DCF6-AFD1-4696-94A5-588AF6CD3C54}" srcOrd="0" destOrd="0" presId="urn:microsoft.com/office/officeart/2005/8/layout/arrow5"/>
    <dgm:cxn modelId="{A5153540-C16F-46E5-8100-47F4A4D16A17}" type="presParOf" srcId="{6E47B3D5-8921-424C-8C34-A24871E5CB53}" destId="{AC2B4F99-043C-4231-A888-23B12E4935A5}"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B7274-32A1-744A-9FFB-97B3F45DFE2D}" type="datetimeFigureOut">
              <a:rPr lang="es-CL" smtClean="0"/>
              <a:t>25-08-2023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F67A7-2A47-D844-919B-514315FE71D3}" type="slidenum">
              <a:rPr lang="es-CL" smtClean="0"/>
              <a:t>‹Nº›</a:t>
            </a:fld>
            <a:endParaRPr lang="es-CL"/>
          </a:p>
        </p:txBody>
      </p:sp>
    </p:spTree>
    <p:extLst>
      <p:ext uri="{BB962C8B-B14F-4D97-AF65-F5344CB8AC3E}">
        <p14:creationId xmlns:p14="http://schemas.microsoft.com/office/powerpoint/2010/main" val="3793136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3" y="2130429"/>
            <a:ext cx="10363200" cy="1470025"/>
          </a:xfrm>
        </p:spPr>
        <p:txBody>
          <a:bodyPr/>
          <a:lstStyle/>
          <a:p>
            <a:r>
              <a:rPr lang="es-ES"/>
              <a:t>Haga clic para modificar el estilo de título del patrón</a:t>
            </a:r>
          </a:p>
        </p:txBody>
      </p:sp>
      <p:sp>
        <p:nvSpPr>
          <p:cNvPr id="3" name="Subtítulo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501155" indent="0" algn="ctr">
              <a:buNone/>
              <a:defRPr>
                <a:solidFill>
                  <a:schemeClr val="tx1">
                    <a:tint val="75000"/>
                  </a:schemeClr>
                </a:solidFill>
              </a:defRPr>
            </a:lvl2pPr>
            <a:lvl3pPr marL="1002310" indent="0" algn="ctr">
              <a:buNone/>
              <a:defRPr>
                <a:solidFill>
                  <a:schemeClr val="tx1">
                    <a:tint val="75000"/>
                  </a:schemeClr>
                </a:solidFill>
              </a:defRPr>
            </a:lvl3pPr>
            <a:lvl4pPr marL="1503465" indent="0" algn="ctr">
              <a:buNone/>
              <a:defRPr>
                <a:solidFill>
                  <a:schemeClr val="tx1">
                    <a:tint val="75000"/>
                  </a:schemeClr>
                </a:solidFill>
              </a:defRPr>
            </a:lvl4pPr>
            <a:lvl5pPr marL="2004621" indent="0" algn="ctr">
              <a:buNone/>
              <a:defRPr>
                <a:solidFill>
                  <a:schemeClr val="tx1">
                    <a:tint val="75000"/>
                  </a:schemeClr>
                </a:solidFill>
              </a:defRPr>
            </a:lvl5pPr>
            <a:lvl6pPr marL="2505775" indent="0" algn="ctr">
              <a:buNone/>
              <a:defRPr>
                <a:solidFill>
                  <a:schemeClr val="tx1">
                    <a:tint val="75000"/>
                  </a:schemeClr>
                </a:solidFill>
              </a:defRPr>
            </a:lvl6pPr>
            <a:lvl7pPr marL="3006931" indent="0" algn="ctr">
              <a:buNone/>
              <a:defRPr>
                <a:solidFill>
                  <a:schemeClr val="tx1">
                    <a:tint val="75000"/>
                  </a:schemeClr>
                </a:solidFill>
              </a:defRPr>
            </a:lvl7pPr>
            <a:lvl8pPr marL="3508086" indent="0" algn="ctr">
              <a:buNone/>
              <a:defRPr>
                <a:solidFill>
                  <a:schemeClr val="tx1">
                    <a:tint val="75000"/>
                  </a:schemeClr>
                </a:solidFill>
              </a:defRPr>
            </a:lvl8pPr>
            <a:lvl9pPr marL="4009241" indent="0" algn="ctr">
              <a:buNone/>
              <a:defRPr>
                <a:solidFill>
                  <a:schemeClr val="tx1">
                    <a:tint val="75000"/>
                  </a:schemeClr>
                </a:solidFill>
              </a:defRPr>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lvl1pPr>
              <a:defRPr/>
            </a:lvl1pPr>
          </a:lstStyle>
          <a:p>
            <a:fld id="{933D8ECC-34D3-4A8A-91BE-0FB48C02232A}" type="datetimeFigureOut">
              <a:rPr lang="es-ES" smtClean="0"/>
              <a:t>25/08/2023</a:t>
            </a:fld>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E5A9FD0F-83C6-4BB9-B8DA-010EDDF06143}" type="slidenum">
              <a:rPr lang="es-ES" smtClean="0"/>
              <a:t>‹Nº›</a:t>
            </a:fld>
            <a:endParaRPr lang="es-ES"/>
          </a:p>
        </p:txBody>
      </p:sp>
    </p:spTree>
    <p:extLst>
      <p:ext uri="{BB962C8B-B14F-4D97-AF65-F5344CB8AC3E}">
        <p14:creationId xmlns:p14="http://schemas.microsoft.com/office/powerpoint/2010/main" val="330365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fld id="{933D8ECC-34D3-4A8A-91BE-0FB48C02232A}" type="datetimeFigureOut">
              <a:rPr lang="es-ES" smtClean="0"/>
              <a:t>25/08/2023</a:t>
            </a:fld>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E5A9FD0F-83C6-4BB9-B8DA-010EDDF06143}" type="slidenum">
              <a:rPr lang="es-ES" smtClean="0"/>
              <a:t>‹Nº›</a:t>
            </a:fld>
            <a:endParaRPr lang="es-ES"/>
          </a:p>
        </p:txBody>
      </p:sp>
    </p:spTree>
    <p:extLst>
      <p:ext uri="{BB962C8B-B14F-4D97-AF65-F5344CB8AC3E}">
        <p14:creationId xmlns:p14="http://schemas.microsoft.com/office/powerpoint/2010/main" val="414038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272186" y="390526"/>
            <a:ext cx="3185583" cy="8324850"/>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709089" y="390526"/>
            <a:ext cx="9359900" cy="83248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fld id="{933D8ECC-34D3-4A8A-91BE-0FB48C02232A}" type="datetimeFigureOut">
              <a:rPr lang="es-ES" smtClean="0"/>
              <a:t>25/08/2023</a:t>
            </a:fld>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E5A9FD0F-83C6-4BB9-B8DA-010EDDF06143}" type="slidenum">
              <a:rPr lang="es-ES" smtClean="0"/>
              <a:t>‹Nº›</a:t>
            </a:fld>
            <a:endParaRPr lang="es-ES"/>
          </a:p>
        </p:txBody>
      </p:sp>
    </p:spTree>
    <p:extLst>
      <p:ext uri="{BB962C8B-B14F-4D97-AF65-F5344CB8AC3E}">
        <p14:creationId xmlns:p14="http://schemas.microsoft.com/office/powerpoint/2010/main" val="465704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pic>
        <p:nvPicPr>
          <p:cNvPr id="7" name="Imagen 5"/>
          <p:cNvPicPr>
            <a:picLocks noChangeAspect="1"/>
          </p:cNvPicPr>
          <p:nvPr userDrawn="1"/>
        </p:nvPicPr>
        <p:blipFill>
          <a:blip r:embed="rId2"/>
          <a:srcRect/>
          <a:stretch>
            <a:fillRect/>
          </a:stretch>
        </p:blipFill>
        <p:spPr bwMode="auto">
          <a:xfrm>
            <a:off x="5097991" y="6140233"/>
            <a:ext cx="2210517" cy="289635"/>
          </a:xfrm>
          <a:prstGeom prst="rect">
            <a:avLst/>
          </a:prstGeom>
          <a:noFill/>
          <a:ln w="9525">
            <a:noFill/>
            <a:miter lim="800000"/>
            <a:headEnd/>
            <a:tailEnd/>
          </a:ln>
        </p:spPr>
      </p:pic>
      <p:grpSp>
        <p:nvGrpSpPr>
          <p:cNvPr id="8" name="Grupo 7"/>
          <p:cNvGrpSpPr/>
          <p:nvPr userDrawn="1"/>
        </p:nvGrpSpPr>
        <p:grpSpPr>
          <a:xfrm>
            <a:off x="0" y="6140232"/>
            <a:ext cx="12191999" cy="717769"/>
            <a:chOff x="-2580" y="0"/>
            <a:chExt cx="9146580" cy="957140"/>
          </a:xfrm>
        </p:grpSpPr>
        <p:sp>
          <p:nvSpPr>
            <p:cNvPr id="9" name="Rectángulo 8"/>
            <p:cNvSpPr/>
            <p:nvPr/>
          </p:nvSpPr>
          <p:spPr>
            <a:xfrm>
              <a:off x="0" y="0"/>
              <a:ext cx="9144000" cy="573437"/>
            </a:xfrm>
            <a:prstGeom prst="rect">
              <a:avLst/>
            </a:prstGeom>
            <a:solidFill>
              <a:srgbClr val="254C83"/>
            </a:solidFill>
            <a:ln>
              <a:solidFill>
                <a:srgbClr val="254C83"/>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L"/>
            </a:p>
          </p:txBody>
        </p:sp>
        <p:sp>
          <p:nvSpPr>
            <p:cNvPr id="10" name="Rectángulo 9"/>
            <p:cNvSpPr/>
            <p:nvPr/>
          </p:nvSpPr>
          <p:spPr>
            <a:xfrm>
              <a:off x="0" y="581790"/>
              <a:ext cx="9144000" cy="185980"/>
            </a:xfrm>
            <a:prstGeom prst="rect">
              <a:avLst/>
            </a:prstGeom>
            <a:solidFill>
              <a:srgbClr val="D22D4D"/>
            </a:solidFill>
            <a:ln>
              <a:solidFill>
                <a:srgbClr val="D22D4D"/>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L"/>
            </a:p>
          </p:txBody>
        </p:sp>
        <p:sp>
          <p:nvSpPr>
            <p:cNvPr id="11" name="Rectángulo 10"/>
            <p:cNvSpPr/>
            <p:nvPr/>
          </p:nvSpPr>
          <p:spPr>
            <a:xfrm>
              <a:off x="-2580" y="771160"/>
              <a:ext cx="9144000" cy="185980"/>
            </a:xfrm>
            <a:prstGeom prst="rect">
              <a:avLst/>
            </a:prstGeom>
            <a:solidFill>
              <a:srgbClr val="5FACB4"/>
            </a:solidFill>
            <a:ln>
              <a:solidFill>
                <a:srgbClr val="5FACB4"/>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L"/>
            </a:p>
          </p:txBody>
        </p:sp>
      </p:grpSp>
      <p:sp>
        <p:nvSpPr>
          <p:cNvPr id="12" name="Rectángulo 11"/>
          <p:cNvSpPr/>
          <p:nvPr userDrawn="1"/>
        </p:nvSpPr>
        <p:spPr>
          <a:xfrm>
            <a:off x="4816922" y="6032142"/>
            <a:ext cx="2571794" cy="584775"/>
          </a:xfrm>
          <a:prstGeom prst="rect">
            <a:avLst/>
          </a:prstGeom>
          <a:noFill/>
        </p:spPr>
        <p:txBody>
          <a:bodyPr wrap="none" lIns="91440" tIns="45720" rIns="91440" bIns="45720">
            <a:spAutoFit/>
          </a:bodyPr>
          <a:lstStyle/>
          <a:p>
            <a:pPr algn="ctr"/>
            <a:r>
              <a:rPr lang="es-ES" sz="3200" b="1" spc="50" dirty="0">
                <a:ln w="0"/>
                <a:solidFill>
                  <a:schemeClr val="bg2"/>
                </a:solidFill>
                <a:effectLst>
                  <a:innerShdw blurRad="63500" dist="50800" dir="13500000">
                    <a:srgbClr val="000000">
                      <a:alpha val="50000"/>
                    </a:srgbClr>
                  </a:innerShdw>
                </a:effectLst>
              </a:rPr>
              <a:t>www.achm.cl</a:t>
            </a:r>
          </a:p>
        </p:txBody>
      </p:sp>
      <p:pic>
        <p:nvPicPr>
          <p:cNvPr id="13" name="Imagen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221" y="127897"/>
            <a:ext cx="1008795" cy="524336"/>
          </a:xfrm>
          <a:prstGeom prst="rect">
            <a:avLst/>
          </a:prstGeom>
        </p:spPr>
      </p:pic>
    </p:spTree>
    <p:extLst>
      <p:ext uri="{BB962C8B-B14F-4D97-AF65-F5344CB8AC3E}">
        <p14:creationId xmlns:p14="http://schemas.microsoft.com/office/powerpoint/2010/main" val="411029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fld id="{933D8ECC-34D3-4A8A-91BE-0FB48C02232A}" type="datetimeFigureOut">
              <a:rPr lang="es-ES" smtClean="0"/>
              <a:t>25/08/2023</a:t>
            </a:fld>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E5A9FD0F-83C6-4BB9-B8DA-010EDDF06143}" type="slidenum">
              <a:rPr lang="es-ES" smtClean="0"/>
              <a:t>‹Nº›</a:t>
            </a:fld>
            <a:endParaRPr lang="es-ES"/>
          </a:p>
        </p:txBody>
      </p:sp>
    </p:spTree>
    <p:extLst>
      <p:ext uri="{BB962C8B-B14F-4D97-AF65-F5344CB8AC3E}">
        <p14:creationId xmlns:p14="http://schemas.microsoft.com/office/powerpoint/2010/main" val="103878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5" y="4406904"/>
            <a:ext cx="10363200" cy="1362075"/>
          </a:xfrm>
        </p:spPr>
        <p:txBody>
          <a:bodyPr anchor="t"/>
          <a:lstStyle>
            <a:lvl1pPr algn="l">
              <a:defRPr sz="4389" b="1" cap="all"/>
            </a:lvl1pPr>
          </a:lstStyle>
          <a:p>
            <a:r>
              <a:rPr lang="es-ES"/>
              <a:t>Haga clic para modificar el estilo de título del patrón</a:t>
            </a:r>
          </a:p>
        </p:txBody>
      </p:sp>
      <p:sp>
        <p:nvSpPr>
          <p:cNvPr id="3" name="Marcador de texto 2"/>
          <p:cNvSpPr>
            <a:spLocks noGrp="1"/>
          </p:cNvSpPr>
          <p:nvPr>
            <p:ph type="body" idx="1"/>
          </p:nvPr>
        </p:nvSpPr>
        <p:spPr>
          <a:xfrm>
            <a:off x="963085" y="2906717"/>
            <a:ext cx="10363200" cy="1500187"/>
          </a:xfrm>
        </p:spPr>
        <p:txBody>
          <a:bodyPr anchor="b"/>
          <a:lstStyle>
            <a:lvl1pPr marL="0" indent="0">
              <a:buNone/>
              <a:defRPr sz="2152">
                <a:solidFill>
                  <a:schemeClr val="tx1">
                    <a:tint val="75000"/>
                  </a:schemeClr>
                </a:solidFill>
              </a:defRPr>
            </a:lvl1pPr>
            <a:lvl2pPr marL="501155" indent="0">
              <a:buNone/>
              <a:defRPr sz="1979">
                <a:solidFill>
                  <a:schemeClr val="tx1">
                    <a:tint val="75000"/>
                  </a:schemeClr>
                </a:solidFill>
              </a:defRPr>
            </a:lvl2pPr>
            <a:lvl3pPr marL="1002310" indent="0">
              <a:buNone/>
              <a:defRPr sz="1721">
                <a:solidFill>
                  <a:schemeClr val="tx1">
                    <a:tint val="75000"/>
                  </a:schemeClr>
                </a:solidFill>
              </a:defRPr>
            </a:lvl3pPr>
            <a:lvl4pPr marL="1503465" indent="0">
              <a:buNone/>
              <a:defRPr sz="1549">
                <a:solidFill>
                  <a:schemeClr val="tx1">
                    <a:tint val="75000"/>
                  </a:schemeClr>
                </a:solidFill>
              </a:defRPr>
            </a:lvl4pPr>
            <a:lvl5pPr marL="2004621" indent="0">
              <a:buNone/>
              <a:defRPr sz="1549">
                <a:solidFill>
                  <a:schemeClr val="tx1">
                    <a:tint val="75000"/>
                  </a:schemeClr>
                </a:solidFill>
              </a:defRPr>
            </a:lvl5pPr>
            <a:lvl6pPr marL="2505775" indent="0">
              <a:buNone/>
              <a:defRPr sz="1549">
                <a:solidFill>
                  <a:schemeClr val="tx1">
                    <a:tint val="75000"/>
                  </a:schemeClr>
                </a:solidFill>
              </a:defRPr>
            </a:lvl6pPr>
            <a:lvl7pPr marL="3006931" indent="0">
              <a:buNone/>
              <a:defRPr sz="1549">
                <a:solidFill>
                  <a:schemeClr val="tx1">
                    <a:tint val="75000"/>
                  </a:schemeClr>
                </a:solidFill>
              </a:defRPr>
            </a:lvl7pPr>
            <a:lvl8pPr marL="3508086" indent="0">
              <a:buNone/>
              <a:defRPr sz="1549">
                <a:solidFill>
                  <a:schemeClr val="tx1">
                    <a:tint val="75000"/>
                  </a:schemeClr>
                </a:solidFill>
              </a:defRPr>
            </a:lvl8pPr>
            <a:lvl9pPr marL="4009241" indent="0">
              <a:buNone/>
              <a:defRPr sz="1549">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fld id="{933D8ECC-34D3-4A8A-91BE-0FB48C02232A}" type="datetimeFigureOut">
              <a:rPr lang="es-ES" smtClean="0"/>
              <a:t>25/08/2023</a:t>
            </a:fld>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E5A9FD0F-83C6-4BB9-B8DA-010EDDF06143}" type="slidenum">
              <a:rPr lang="es-ES" smtClean="0"/>
              <a:t>‹Nº›</a:t>
            </a:fld>
            <a:endParaRPr lang="es-ES"/>
          </a:p>
        </p:txBody>
      </p:sp>
    </p:spTree>
    <p:extLst>
      <p:ext uri="{BB962C8B-B14F-4D97-AF65-F5344CB8AC3E}">
        <p14:creationId xmlns:p14="http://schemas.microsoft.com/office/powerpoint/2010/main" val="219494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709084" y="2276475"/>
            <a:ext cx="6271683" cy="6438900"/>
          </a:xfrm>
        </p:spPr>
        <p:txBody>
          <a:bodyPr/>
          <a:lstStyle>
            <a:lvl1pPr>
              <a:defRPr sz="3098"/>
            </a:lvl1pPr>
            <a:lvl2pPr>
              <a:defRPr sz="2668"/>
            </a:lvl2pPr>
            <a:lvl3pPr>
              <a:defRPr sz="2152"/>
            </a:lvl3pPr>
            <a:lvl4pPr>
              <a:defRPr sz="1979"/>
            </a:lvl4pPr>
            <a:lvl5pPr>
              <a:defRPr sz="1979"/>
            </a:lvl5pPr>
            <a:lvl6pPr>
              <a:defRPr sz="1979"/>
            </a:lvl6pPr>
            <a:lvl7pPr>
              <a:defRPr sz="1979"/>
            </a:lvl7pPr>
            <a:lvl8pPr>
              <a:defRPr sz="1979"/>
            </a:lvl8pPr>
            <a:lvl9pPr>
              <a:defRPr sz="1979"/>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7183969" y="2276475"/>
            <a:ext cx="6273800" cy="6438900"/>
          </a:xfrm>
        </p:spPr>
        <p:txBody>
          <a:bodyPr/>
          <a:lstStyle>
            <a:lvl1pPr>
              <a:defRPr sz="3098"/>
            </a:lvl1pPr>
            <a:lvl2pPr>
              <a:defRPr sz="2668"/>
            </a:lvl2pPr>
            <a:lvl3pPr>
              <a:defRPr sz="2152"/>
            </a:lvl3pPr>
            <a:lvl4pPr>
              <a:defRPr sz="1979"/>
            </a:lvl4pPr>
            <a:lvl5pPr>
              <a:defRPr sz="1979"/>
            </a:lvl5pPr>
            <a:lvl6pPr>
              <a:defRPr sz="1979"/>
            </a:lvl6pPr>
            <a:lvl7pPr>
              <a:defRPr sz="1979"/>
            </a:lvl7pPr>
            <a:lvl8pPr>
              <a:defRPr sz="1979"/>
            </a:lvl8pPr>
            <a:lvl9pPr>
              <a:defRPr sz="1979"/>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p:cNvSpPr>
            <a:spLocks noGrp="1"/>
          </p:cNvSpPr>
          <p:nvPr>
            <p:ph type="dt" sz="half" idx="10"/>
          </p:nvPr>
        </p:nvSpPr>
        <p:spPr/>
        <p:txBody>
          <a:bodyPr/>
          <a:lstStyle>
            <a:lvl1pPr>
              <a:defRPr/>
            </a:lvl1pPr>
          </a:lstStyle>
          <a:p>
            <a:fld id="{933D8ECC-34D3-4A8A-91BE-0FB48C02232A}" type="datetimeFigureOut">
              <a:rPr lang="es-ES" smtClean="0"/>
              <a:t>25/08/2023</a:t>
            </a:fld>
            <a:endParaRPr lang="es-ES"/>
          </a:p>
        </p:txBody>
      </p:sp>
      <p:sp>
        <p:nvSpPr>
          <p:cNvPr id="6" name="Marcador de pie de página 4"/>
          <p:cNvSpPr>
            <a:spLocks noGrp="1"/>
          </p:cNvSpPr>
          <p:nvPr>
            <p:ph type="ftr" sz="quarter" idx="11"/>
          </p:nvPr>
        </p:nvSpPr>
        <p:spPr/>
        <p:txBody>
          <a:bodyPr/>
          <a:lstStyle>
            <a:lvl1pPr>
              <a:defRPr/>
            </a:lvl1pPr>
          </a:lstStyle>
          <a:p>
            <a:endParaRPr lang="es-ES"/>
          </a:p>
        </p:txBody>
      </p:sp>
      <p:sp>
        <p:nvSpPr>
          <p:cNvPr id="7" name="Marcador de número de diapositiva 5"/>
          <p:cNvSpPr>
            <a:spLocks noGrp="1"/>
          </p:cNvSpPr>
          <p:nvPr>
            <p:ph type="sldNum" sz="quarter" idx="12"/>
          </p:nvPr>
        </p:nvSpPr>
        <p:spPr/>
        <p:txBody>
          <a:bodyPr/>
          <a:lstStyle>
            <a:lvl1pPr>
              <a:defRPr/>
            </a:lvl1pPr>
          </a:lstStyle>
          <a:p>
            <a:fld id="{E5A9FD0F-83C6-4BB9-B8DA-010EDDF06143}" type="slidenum">
              <a:rPr lang="es-ES" smtClean="0"/>
              <a:t>‹Nº›</a:t>
            </a:fld>
            <a:endParaRPr lang="es-ES"/>
          </a:p>
        </p:txBody>
      </p:sp>
    </p:spTree>
    <p:extLst>
      <p:ext uri="{BB962C8B-B14F-4D97-AF65-F5344CB8AC3E}">
        <p14:creationId xmlns:p14="http://schemas.microsoft.com/office/powerpoint/2010/main" val="382822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609603" y="1535113"/>
            <a:ext cx="5386917" cy="639762"/>
          </a:xfrm>
        </p:spPr>
        <p:txBody>
          <a:bodyPr anchor="b"/>
          <a:lstStyle>
            <a:lvl1pPr marL="0" indent="0">
              <a:buNone/>
              <a:defRPr sz="2668" b="1"/>
            </a:lvl1pPr>
            <a:lvl2pPr marL="501155" indent="0">
              <a:buNone/>
              <a:defRPr sz="2152" b="1"/>
            </a:lvl2pPr>
            <a:lvl3pPr marL="1002310" indent="0">
              <a:buNone/>
              <a:defRPr sz="1979" b="1"/>
            </a:lvl3pPr>
            <a:lvl4pPr marL="1503465" indent="0">
              <a:buNone/>
              <a:defRPr sz="1721" b="1"/>
            </a:lvl4pPr>
            <a:lvl5pPr marL="2004621" indent="0">
              <a:buNone/>
              <a:defRPr sz="1721" b="1"/>
            </a:lvl5pPr>
            <a:lvl6pPr marL="2505775" indent="0">
              <a:buNone/>
              <a:defRPr sz="1721" b="1"/>
            </a:lvl6pPr>
            <a:lvl7pPr marL="3006931" indent="0">
              <a:buNone/>
              <a:defRPr sz="1721" b="1"/>
            </a:lvl7pPr>
            <a:lvl8pPr marL="3508086" indent="0">
              <a:buNone/>
              <a:defRPr sz="1721" b="1"/>
            </a:lvl8pPr>
            <a:lvl9pPr marL="4009241" indent="0">
              <a:buNone/>
              <a:defRPr sz="1721" b="1"/>
            </a:lvl9pPr>
          </a:lstStyle>
          <a:p>
            <a:pPr lvl="0"/>
            <a:r>
              <a:rPr lang="es-ES"/>
              <a:t>Haga clic para modificar el estilo de texto del patrón</a:t>
            </a:r>
          </a:p>
        </p:txBody>
      </p:sp>
      <p:sp>
        <p:nvSpPr>
          <p:cNvPr id="4" name="Marcador de contenido 3"/>
          <p:cNvSpPr>
            <a:spLocks noGrp="1"/>
          </p:cNvSpPr>
          <p:nvPr>
            <p:ph sz="half" idx="2"/>
          </p:nvPr>
        </p:nvSpPr>
        <p:spPr>
          <a:xfrm>
            <a:off x="609603" y="2174875"/>
            <a:ext cx="5386917" cy="3951288"/>
          </a:xfrm>
        </p:spPr>
        <p:txBody>
          <a:bodyPr/>
          <a:lstStyle>
            <a:lvl1pPr>
              <a:defRPr sz="2668"/>
            </a:lvl1pPr>
            <a:lvl2pPr>
              <a:defRPr sz="2152"/>
            </a:lvl2pPr>
            <a:lvl3pPr>
              <a:defRPr sz="1979"/>
            </a:lvl3pPr>
            <a:lvl4pPr>
              <a:defRPr sz="1721"/>
            </a:lvl4pPr>
            <a:lvl5pPr>
              <a:defRPr sz="1721"/>
            </a:lvl5pPr>
            <a:lvl6pPr>
              <a:defRPr sz="1721"/>
            </a:lvl6pPr>
            <a:lvl7pPr>
              <a:defRPr sz="1721"/>
            </a:lvl7pPr>
            <a:lvl8pPr>
              <a:defRPr sz="1721"/>
            </a:lvl8pPr>
            <a:lvl9pPr>
              <a:defRPr sz="1721"/>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93372" y="1535113"/>
            <a:ext cx="5389033" cy="639762"/>
          </a:xfrm>
        </p:spPr>
        <p:txBody>
          <a:bodyPr anchor="b"/>
          <a:lstStyle>
            <a:lvl1pPr marL="0" indent="0">
              <a:buNone/>
              <a:defRPr sz="2668" b="1"/>
            </a:lvl1pPr>
            <a:lvl2pPr marL="501155" indent="0">
              <a:buNone/>
              <a:defRPr sz="2152" b="1"/>
            </a:lvl2pPr>
            <a:lvl3pPr marL="1002310" indent="0">
              <a:buNone/>
              <a:defRPr sz="1979" b="1"/>
            </a:lvl3pPr>
            <a:lvl4pPr marL="1503465" indent="0">
              <a:buNone/>
              <a:defRPr sz="1721" b="1"/>
            </a:lvl4pPr>
            <a:lvl5pPr marL="2004621" indent="0">
              <a:buNone/>
              <a:defRPr sz="1721" b="1"/>
            </a:lvl5pPr>
            <a:lvl6pPr marL="2505775" indent="0">
              <a:buNone/>
              <a:defRPr sz="1721" b="1"/>
            </a:lvl6pPr>
            <a:lvl7pPr marL="3006931" indent="0">
              <a:buNone/>
              <a:defRPr sz="1721" b="1"/>
            </a:lvl7pPr>
            <a:lvl8pPr marL="3508086" indent="0">
              <a:buNone/>
              <a:defRPr sz="1721" b="1"/>
            </a:lvl8pPr>
            <a:lvl9pPr marL="4009241" indent="0">
              <a:buNone/>
              <a:defRPr sz="1721" b="1"/>
            </a:lvl9pPr>
          </a:lstStyle>
          <a:p>
            <a:pPr lvl="0"/>
            <a:r>
              <a:rPr lang="es-ES"/>
              <a:t>Haga clic para modificar el estilo de texto del patrón</a:t>
            </a:r>
          </a:p>
        </p:txBody>
      </p:sp>
      <p:sp>
        <p:nvSpPr>
          <p:cNvPr id="6" name="Marcador de contenido 5"/>
          <p:cNvSpPr>
            <a:spLocks noGrp="1"/>
          </p:cNvSpPr>
          <p:nvPr>
            <p:ph sz="quarter" idx="4"/>
          </p:nvPr>
        </p:nvSpPr>
        <p:spPr>
          <a:xfrm>
            <a:off x="6193372" y="2174875"/>
            <a:ext cx="5389033" cy="3951288"/>
          </a:xfrm>
        </p:spPr>
        <p:txBody>
          <a:bodyPr/>
          <a:lstStyle>
            <a:lvl1pPr>
              <a:defRPr sz="2668"/>
            </a:lvl1pPr>
            <a:lvl2pPr>
              <a:defRPr sz="2152"/>
            </a:lvl2pPr>
            <a:lvl3pPr>
              <a:defRPr sz="1979"/>
            </a:lvl3pPr>
            <a:lvl4pPr>
              <a:defRPr sz="1721"/>
            </a:lvl4pPr>
            <a:lvl5pPr>
              <a:defRPr sz="1721"/>
            </a:lvl5pPr>
            <a:lvl6pPr>
              <a:defRPr sz="1721"/>
            </a:lvl6pPr>
            <a:lvl7pPr>
              <a:defRPr sz="1721"/>
            </a:lvl7pPr>
            <a:lvl8pPr>
              <a:defRPr sz="1721"/>
            </a:lvl8pPr>
            <a:lvl9pPr>
              <a:defRPr sz="1721"/>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10"/>
          </p:nvPr>
        </p:nvSpPr>
        <p:spPr/>
        <p:txBody>
          <a:bodyPr/>
          <a:lstStyle>
            <a:lvl1pPr>
              <a:defRPr/>
            </a:lvl1pPr>
          </a:lstStyle>
          <a:p>
            <a:fld id="{933D8ECC-34D3-4A8A-91BE-0FB48C02232A}" type="datetimeFigureOut">
              <a:rPr lang="es-ES" smtClean="0"/>
              <a:t>25/08/2023</a:t>
            </a:fld>
            <a:endParaRPr lang="es-ES"/>
          </a:p>
        </p:txBody>
      </p:sp>
      <p:sp>
        <p:nvSpPr>
          <p:cNvPr id="8" name="Marcador de pie de página 4"/>
          <p:cNvSpPr>
            <a:spLocks noGrp="1"/>
          </p:cNvSpPr>
          <p:nvPr>
            <p:ph type="ftr" sz="quarter" idx="11"/>
          </p:nvPr>
        </p:nvSpPr>
        <p:spPr/>
        <p:txBody>
          <a:bodyPr/>
          <a:lstStyle>
            <a:lvl1pPr>
              <a:defRPr/>
            </a:lvl1pPr>
          </a:lstStyle>
          <a:p>
            <a:endParaRPr lang="es-ES"/>
          </a:p>
        </p:txBody>
      </p:sp>
      <p:sp>
        <p:nvSpPr>
          <p:cNvPr id="9" name="Marcador de número de diapositiva 5"/>
          <p:cNvSpPr>
            <a:spLocks noGrp="1"/>
          </p:cNvSpPr>
          <p:nvPr>
            <p:ph type="sldNum" sz="quarter" idx="12"/>
          </p:nvPr>
        </p:nvSpPr>
        <p:spPr/>
        <p:txBody>
          <a:bodyPr/>
          <a:lstStyle>
            <a:lvl1pPr>
              <a:defRPr/>
            </a:lvl1pPr>
          </a:lstStyle>
          <a:p>
            <a:fld id="{E5A9FD0F-83C6-4BB9-B8DA-010EDDF06143}" type="slidenum">
              <a:rPr lang="es-ES" smtClean="0"/>
              <a:t>‹Nº›</a:t>
            </a:fld>
            <a:endParaRPr lang="es-ES"/>
          </a:p>
        </p:txBody>
      </p:sp>
    </p:spTree>
    <p:extLst>
      <p:ext uri="{BB962C8B-B14F-4D97-AF65-F5344CB8AC3E}">
        <p14:creationId xmlns:p14="http://schemas.microsoft.com/office/powerpoint/2010/main" val="6295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p:cNvSpPr>
            <a:spLocks noGrp="1"/>
          </p:cNvSpPr>
          <p:nvPr>
            <p:ph type="dt" sz="half" idx="10"/>
          </p:nvPr>
        </p:nvSpPr>
        <p:spPr/>
        <p:txBody>
          <a:bodyPr/>
          <a:lstStyle>
            <a:lvl1pPr>
              <a:defRPr/>
            </a:lvl1pPr>
          </a:lstStyle>
          <a:p>
            <a:fld id="{933D8ECC-34D3-4A8A-91BE-0FB48C02232A}" type="datetimeFigureOut">
              <a:rPr lang="es-ES" smtClean="0"/>
              <a:t>25/08/2023</a:t>
            </a:fld>
            <a:endParaRPr lang="es-ES"/>
          </a:p>
        </p:txBody>
      </p:sp>
      <p:sp>
        <p:nvSpPr>
          <p:cNvPr id="4" name="Marcador de pie de página 4"/>
          <p:cNvSpPr>
            <a:spLocks noGrp="1"/>
          </p:cNvSpPr>
          <p:nvPr>
            <p:ph type="ftr" sz="quarter" idx="11"/>
          </p:nvPr>
        </p:nvSpPr>
        <p:spPr/>
        <p:txBody>
          <a:bodyPr/>
          <a:lstStyle>
            <a:lvl1pPr>
              <a:defRPr/>
            </a:lvl1pPr>
          </a:lstStyle>
          <a:p>
            <a:endParaRPr lang="es-ES"/>
          </a:p>
        </p:txBody>
      </p:sp>
      <p:sp>
        <p:nvSpPr>
          <p:cNvPr id="5" name="Marcador de número de diapositiva 5"/>
          <p:cNvSpPr>
            <a:spLocks noGrp="1"/>
          </p:cNvSpPr>
          <p:nvPr>
            <p:ph type="sldNum" sz="quarter" idx="12"/>
          </p:nvPr>
        </p:nvSpPr>
        <p:spPr/>
        <p:txBody>
          <a:bodyPr/>
          <a:lstStyle>
            <a:lvl1pPr>
              <a:defRPr/>
            </a:lvl1pPr>
          </a:lstStyle>
          <a:p>
            <a:fld id="{E5A9FD0F-83C6-4BB9-B8DA-010EDDF06143}" type="slidenum">
              <a:rPr lang="es-ES" smtClean="0"/>
              <a:t>‹Nº›</a:t>
            </a:fld>
            <a:endParaRPr lang="es-ES"/>
          </a:p>
        </p:txBody>
      </p:sp>
    </p:spTree>
    <p:extLst>
      <p:ext uri="{BB962C8B-B14F-4D97-AF65-F5344CB8AC3E}">
        <p14:creationId xmlns:p14="http://schemas.microsoft.com/office/powerpoint/2010/main" val="2922488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fld id="{933D8ECC-34D3-4A8A-91BE-0FB48C02232A}" type="datetimeFigureOut">
              <a:rPr lang="es-ES" smtClean="0"/>
              <a:t>25/08/2023</a:t>
            </a:fld>
            <a:endParaRPr lang="es-ES"/>
          </a:p>
        </p:txBody>
      </p:sp>
      <p:sp>
        <p:nvSpPr>
          <p:cNvPr id="3" name="Marcador de pie de página 4"/>
          <p:cNvSpPr>
            <a:spLocks noGrp="1"/>
          </p:cNvSpPr>
          <p:nvPr>
            <p:ph type="ftr" sz="quarter" idx="11"/>
          </p:nvPr>
        </p:nvSpPr>
        <p:spPr/>
        <p:txBody>
          <a:bodyPr/>
          <a:lstStyle>
            <a:lvl1pPr>
              <a:defRPr/>
            </a:lvl1pPr>
          </a:lstStyle>
          <a:p>
            <a:endParaRPr lang="es-ES"/>
          </a:p>
        </p:txBody>
      </p:sp>
      <p:sp>
        <p:nvSpPr>
          <p:cNvPr id="4" name="Marcador de número de diapositiva 5"/>
          <p:cNvSpPr>
            <a:spLocks noGrp="1"/>
          </p:cNvSpPr>
          <p:nvPr>
            <p:ph type="sldNum" sz="quarter" idx="12"/>
          </p:nvPr>
        </p:nvSpPr>
        <p:spPr/>
        <p:txBody>
          <a:bodyPr/>
          <a:lstStyle>
            <a:lvl1pPr>
              <a:defRPr/>
            </a:lvl1pPr>
          </a:lstStyle>
          <a:p>
            <a:fld id="{E5A9FD0F-83C6-4BB9-B8DA-010EDDF06143}" type="slidenum">
              <a:rPr lang="es-ES" smtClean="0"/>
              <a:t>‹Nº›</a:t>
            </a:fld>
            <a:endParaRPr lang="es-ES"/>
          </a:p>
        </p:txBody>
      </p:sp>
    </p:spTree>
    <p:extLst>
      <p:ext uri="{BB962C8B-B14F-4D97-AF65-F5344CB8AC3E}">
        <p14:creationId xmlns:p14="http://schemas.microsoft.com/office/powerpoint/2010/main" val="2754090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5" y="273050"/>
            <a:ext cx="4011084" cy="1162050"/>
          </a:xfrm>
        </p:spPr>
        <p:txBody>
          <a:bodyPr anchor="b"/>
          <a:lstStyle>
            <a:lvl1pPr algn="l">
              <a:defRPr sz="2152" b="1"/>
            </a:lvl1pPr>
          </a:lstStyle>
          <a:p>
            <a:r>
              <a:rPr lang="es-ES"/>
              <a:t>Haga clic para modificar el estilo de título del patrón</a:t>
            </a:r>
          </a:p>
        </p:txBody>
      </p:sp>
      <p:sp>
        <p:nvSpPr>
          <p:cNvPr id="3" name="Marcador de contenido 2"/>
          <p:cNvSpPr>
            <a:spLocks noGrp="1"/>
          </p:cNvSpPr>
          <p:nvPr>
            <p:ph idx="1"/>
          </p:nvPr>
        </p:nvSpPr>
        <p:spPr>
          <a:xfrm>
            <a:off x="4766735" y="273054"/>
            <a:ext cx="6815667" cy="5853113"/>
          </a:xfrm>
        </p:spPr>
        <p:txBody>
          <a:bodyPr/>
          <a:lstStyle>
            <a:lvl1pPr>
              <a:defRPr sz="3528"/>
            </a:lvl1pPr>
            <a:lvl2pPr>
              <a:defRPr sz="3098"/>
            </a:lvl2pPr>
            <a:lvl3pPr>
              <a:defRPr sz="2668"/>
            </a:lvl3pPr>
            <a:lvl4pPr>
              <a:defRPr sz="2152"/>
            </a:lvl4pPr>
            <a:lvl5pPr>
              <a:defRPr sz="2152"/>
            </a:lvl5pPr>
            <a:lvl6pPr>
              <a:defRPr sz="2152"/>
            </a:lvl6pPr>
            <a:lvl7pPr>
              <a:defRPr sz="2152"/>
            </a:lvl7pPr>
            <a:lvl8pPr>
              <a:defRPr sz="2152"/>
            </a:lvl8pPr>
            <a:lvl9pPr>
              <a:defRPr sz="215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09605" y="1435103"/>
            <a:ext cx="4011084" cy="4691063"/>
          </a:xfrm>
        </p:spPr>
        <p:txBody>
          <a:bodyPr/>
          <a:lstStyle>
            <a:lvl1pPr marL="0" indent="0">
              <a:buNone/>
              <a:defRPr sz="1549"/>
            </a:lvl1pPr>
            <a:lvl2pPr marL="501155" indent="0">
              <a:buNone/>
              <a:defRPr sz="1291"/>
            </a:lvl2pPr>
            <a:lvl3pPr marL="1002310" indent="0">
              <a:buNone/>
              <a:defRPr sz="1119"/>
            </a:lvl3pPr>
            <a:lvl4pPr marL="1503465" indent="0">
              <a:buNone/>
              <a:defRPr sz="947"/>
            </a:lvl4pPr>
            <a:lvl5pPr marL="2004621" indent="0">
              <a:buNone/>
              <a:defRPr sz="947"/>
            </a:lvl5pPr>
            <a:lvl6pPr marL="2505775" indent="0">
              <a:buNone/>
              <a:defRPr sz="947"/>
            </a:lvl6pPr>
            <a:lvl7pPr marL="3006931" indent="0">
              <a:buNone/>
              <a:defRPr sz="947"/>
            </a:lvl7pPr>
            <a:lvl8pPr marL="3508086" indent="0">
              <a:buNone/>
              <a:defRPr sz="947"/>
            </a:lvl8pPr>
            <a:lvl9pPr marL="4009241" indent="0">
              <a:buNone/>
              <a:defRPr sz="947"/>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fld id="{933D8ECC-34D3-4A8A-91BE-0FB48C02232A}" type="datetimeFigureOut">
              <a:rPr lang="es-ES" smtClean="0"/>
              <a:t>25/08/2023</a:t>
            </a:fld>
            <a:endParaRPr lang="es-ES"/>
          </a:p>
        </p:txBody>
      </p:sp>
      <p:sp>
        <p:nvSpPr>
          <p:cNvPr id="6" name="Marcador de pie de página 4"/>
          <p:cNvSpPr>
            <a:spLocks noGrp="1"/>
          </p:cNvSpPr>
          <p:nvPr>
            <p:ph type="ftr" sz="quarter" idx="11"/>
          </p:nvPr>
        </p:nvSpPr>
        <p:spPr/>
        <p:txBody>
          <a:bodyPr/>
          <a:lstStyle>
            <a:lvl1pPr>
              <a:defRPr/>
            </a:lvl1pPr>
          </a:lstStyle>
          <a:p>
            <a:endParaRPr lang="es-ES"/>
          </a:p>
        </p:txBody>
      </p:sp>
      <p:sp>
        <p:nvSpPr>
          <p:cNvPr id="7" name="Marcador de número de diapositiva 5"/>
          <p:cNvSpPr>
            <a:spLocks noGrp="1"/>
          </p:cNvSpPr>
          <p:nvPr>
            <p:ph type="sldNum" sz="quarter" idx="12"/>
          </p:nvPr>
        </p:nvSpPr>
        <p:spPr/>
        <p:txBody>
          <a:bodyPr/>
          <a:lstStyle>
            <a:lvl1pPr>
              <a:defRPr/>
            </a:lvl1pPr>
          </a:lstStyle>
          <a:p>
            <a:fld id="{E5A9FD0F-83C6-4BB9-B8DA-010EDDF06143}" type="slidenum">
              <a:rPr lang="es-ES" smtClean="0"/>
              <a:t>‹Nº›</a:t>
            </a:fld>
            <a:endParaRPr lang="es-ES"/>
          </a:p>
        </p:txBody>
      </p:sp>
    </p:spTree>
    <p:extLst>
      <p:ext uri="{BB962C8B-B14F-4D97-AF65-F5344CB8AC3E}">
        <p14:creationId xmlns:p14="http://schemas.microsoft.com/office/powerpoint/2010/main" val="275161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9" y="4800600"/>
            <a:ext cx="7315200" cy="566738"/>
          </a:xfrm>
        </p:spPr>
        <p:txBody>
          <a:bodyPr anchor="b"/>
          <a:lstStyle>
            <a:lvl1pPr algn="l">
              <a:defRPr sz="2152" b="1"/>
            </a:lvl1pPr>
          </a:lstStyle>
          <a:p>
            <a:r>
              <a:rPr lang="es-ES"/>
              <a:t>Haga clic para modificar el estilo de título del patrón</a:t>
            </a:r>
          </a:p>
        </p:txBody>
      </p:sp>
      <p:sp>
        <p:nvSpPr>
          <p:cNvPr id="3" name="Marcador de posición de imagen 2"/>
          <p:cNvSpPr>
            <a:spLocks noGrp="1"/>
          </p:cNvSpPr>
          <p:nvPr>
            <p:ph type="pic" idx="1"/>
          </p:nvPr>
        </p:nvSpPr>
        <p:spPr>
          <a:xfrm>
            <a:off x="2389719" y="612775"/>
            <a:ext cx="7315200" cy="4114800"/>
          </a:xfrm>
        </p:spPr>
        <p:txBody>
          <a:bodyPr rtlCol="0">
            <a:normAutofit/>
          </a:bodyPr>
          <a:lstStyle>
            <a:lvl1pPr marL="0" indent="0">
              <a:buNone/>
              <a:defRPr sz="3528"/>
            </a:lvl1pPr>
            <a:lvl2pPr marL="501155" indent="0">
              <a:buNone/>
              <a:defRPr sz="3098"/>
            </a:lvl2pPr>
            <a:lvl3pPr marL="1002310" indent="0">
              <a:buNone/>
              <a:defRPr sz="2668"/>
            </a:lvl3pPr>
            <a:lvl4pPr marL="1503465" indent="0">
              <a:buNone/>
              <a:defRPr sz="2152"/>
            </a:lvl4pPr>
            <a:lvl5pPr marL="2004621" indent="0">
              <a:buNone/>
              <a:defRPr sz="2152"/>
            </a:lvl5pPr>
            <a:lvl6pPr marL="2505775" indent="0">
              <a:buNone/>
              <a:defRPr sz="2152"/>
            </a:lvl6pPr>
            <a:lvl7pPr marL="3006931" indent="0">
              <a:buNone/>
              <a:defRPr sz="2152"/>
            </a:lvl7pPr>
            <a:lvl8pPr marL="3508086" indent="0">
              <a:buNone/>
              <a:defRPr sz="2152"/>
            </a:lvl8pPr>
            <a:lvl9pPr marL="4009241" indent="0">
              <a:buNone/>
              <a:defRPr sz="2152"/>
            </a:lvl9pPr>
          </a:lstStyle>
          <a:p>
            <a:pPr lvl="0"/>
            <a:r>
              <a:rPr lang="es-ES" noProof="0"/>
              <a:t>Haga clic en el icono para agregar una imagen</a:t>
            </a:r>
          </a:p>
        </p:txBody>
      </p:sp>
      <p:sp>
        <p:nvSpPr>
          <p:cNvPr id="4" name="Marcador de texto 3"/>
          <p:cNvSpPr>
            <a:spLocks noGrp="1"/>
          </p:cNvSpPr>
          <p:nvPr>
            <p:ph type="body" sz="half" idx="2"/>
          </p:nvPr>
        </p:nvSpPr>
        <p:spPr>
          <a:xfrm>
            <a:off x="2389719" y="5367338"/>
            <a:ext cx="7315200" cy="804862"/>
          </a:xfrm>
        </p:spPr>
        <p:txBody>
          <a:bodyPr/>
          <a:lstStyle>
            <a:lvl1pPr marL="0" indent="0">
              <a:buNone/>
              <a:defRPr sz="1549"/>
            </a:lvl1pPr>
            <a:lvl2pPr marL="501155" indent="0">
              <a:buNone/>
              <a:defRPr sz="1291"/>
            </a:lvl2pPr>
            <a:lvl3pPr marL="1002310" indent="0">
              <a:buNone/>
              <a:defRPr sz="1119"/>
            </a:lvl3pPr>
            <a:lvl4pPr marL="1503465" indent="0">
              <a:buNone/>
              <a:defRPr sz="947"/>
            </a:lvl4pPr>
            <a:lvl5pPr marL="2004621" indent="0">
              <a:buNone/>
              <a:defRPr sz="947"/>
            </a:lvl5pPr>
            <a:lvl6pPr marL="2505775" indent="0">
              <a:buNone/>
              <a:defRPr sz="947"/>
            </a:lvl6pPr>
            <a:lvl7pPr marL="3006931" indent="0">
              <a:buNone/>
              <a:defRPr sz="947"/>
            </a:lvl7pPr>
            <a:lvl8pPr marL="3508086" indent="0">
              <a:buNone/>
              <a:defRPr sz="947"/>
            </a:lvl8pPr>
            <a:lvl9pPr marL="4009241" indent="0">
              <a:buNone/>
              <a:defRPr sz="947"/>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fld id="{933D8ECC-34D3-4A8A-91BE-0FB48C02232A}" type="datetimeFigureOut">
              <a:rPr lang="es-ES" smtClean="0"/>
              <a:t>25/08/2023</a:t>
            </a:fld>
            <a:endParaRPr lang="es-ES"/>
          </a:p>
        </p:txBody>
      </p:sp>
      <p:sp>
        <p:nvSpPr>
          <p:cNvPr id="6" name="Marcador de pie de página 4"/>
          <p:cNvSpPr>
            <a:spLocks noGrp="1"/>
          </p:cNvSpPr>
          <p:nvPr>
            <p:ph type="ftr" sz="quarter" idx="11"/>
          </p:nvPr>
        </p:nvSpPr>
        <p:spPr/>
        <p:txBody>
          <a:bodyPr/>
          <a:lstStyle>
            <a:lvl1pPr>
              <a:defRPr/>
            </a:lvl1pPr>
          </a:lstStyle>
          <a:p>
            <a:endParaRPr lang="es-ES"/>
          </a:p>
        </p:txBody>
      </p:sp>
      <p:sp>
        <p:nvSpPr>
          <p:cNvPr id="7" name="Marcador de número de diapositiva 5"/>
          <p:cNvSpPr>
            <a:spLocks noGrp="1"/>
          </p:cNvSpPr>
          <p:nvPr>
            <p:ph type="sldNum" sz="quarter" idx="12"/>
          </p:nvPr>
        </p:nvSpPr>
        <p:spPr/>
        <p:txBody>
          <a:bodyPr/>
          <a:lstStyle>
            <a:lvl1pPr>
              <a:defRPr/>
            </a:lvl1pPr>
          </a:lstStyle>
          <a:p>
            <a:fld id="{E5A9FD0F-83C6-4BB9-B8DA-010EDDF06143}" type="slidenum">
              <a:rPr lang="es-ES" smtClean="0"/>
              <a:t>‹Nº›</a:t>
            </a:fld>
            <a:endParaRPr lang="es-ES"/>
          </a:p>
        </p:txBody>
      </p:sp>
    </p:spTree>
    <p:extLst>
      <p:ext uri="{BB962C8B-B14F-4D97-AF65-F5344CB8AC3E}">
        <p14:creationId xmlns:p14="http://schemas.microsoft.com/office/powerpoint/2010/main" val="43046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610241" y="274099"/>
            <a:ext cx="10971524" cy="1144171"/>
          </a:xfrm>
          <a:prstGeom prst="rect">
            <a:avLst/>
          </a:prstGeom>
          <a:noFill/>
          <a:ln w="9525">
            <a:noFill/>
            <a:miter lim="800000"/>
            <a:headEnd/>
            <a:tailEnd/>
          </a:ln>
        </p:spPr>
        <p:txBody>
          <a:bodyPr vert="horz" wrap="square" lIns="116467" tIns="58234" rIns="116467" bIns="58234" numCol="1" anchor="ctr" anchorCtr="0" compatLnSpc="1">
            <a:prstTxWarp prst="textNoShape">
              <a:avLst/>
            </a:prstTxWarp>
          </a:bodyPr>
          <a:lstStyle/>
          <a:p>
            <a:pPr lvl="0"/>
            <a:r>
              <a:rPr lang="es-ES_tradnl"/>
              <a:t>Clic para editar título</a:t>
            </a:r>
            <a:endParaRPr lang="es-ES"/>
          </a:p>
        </p:txBody>
      </p:sp>
      <p:sp>
        <p:nvSpPr>
          <p:cNvPr id="1027" name="Marcador de texto 2"/>
          <p:cNvSpPr>
            <a:spLocks noGrp="1"/>
          </p:cNvSpPr>
          <p:nvPr>
            <p:ph type="body" idx="1"/>
          </p:nvPr>
        </p:nvSpPr>
        <p:spPr bwMode="auto">
          <a:xfrm>
            <a:off x="610241" y="1599594"/>
            <a:ext cx="10971524" cy="4526083"/>
          </a:xfrm>
          <a:prstGeom prst="rect">
            <a:avLst/>
          </a:prstGeom>
          <a:noFill/>
          <a:ln w="9525">
            <a:noFill/>
            <a:miter lim="800000"/>
            <a:headEnd/>
            <a:tailEnd/>
          </a:ln>
        </p:spPr>
        <p:txBody>
          <a:bodyPr vert="horz" wrap="square" lIns="116467" tIns="58234" rIns="116467" bIns="58234"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10241" y="6356195"/>
            <a:ext cx="2843524" cy="365460"/>
          </a:xfrm>
          <a:prstGeom prst="rect">
            <a:avLst/>
          </a:prstGeom>
        </p:spPr>
        <p:txBody>
          <a:bodyPr vert="horz" wrap="square" lIns="116467" tIns="58234" rIns="116467" bIns="58234" numCol="1" anchor="ctr" anchorCtr="0" compatLnSpc="1">
            <a:prstTxWarp prst="textNoShape">
              <a:avLst/>
            </a:prstTxWarp>
          </a:bodyPr>
          <a:lstStyle>
            <a:lvl1pPr>
              <a:defRPr sz="1291">
                <a:solidFill>
                  <a:srgbClr val="898989"/>
                </a:solidFill>
              </a:defRPr>
            </a:lvl1pPr>
          </a:lstStyle>
          <a:p>
            <a:fld id="{933D8ECC-34D3-4A8A-91BE-0FB48C02232A}" type="datetimeFigureOut">
              <a:rPr lang="es-ES" smtClean="0"/>
              <a:t>25/08/2023</a:t>
            </a:fld>
            <a:endParaRPr lang="es-ES"/>
          </a:p>
        </p:txBody>
      </p:sp>
      <p:sp>
        <p:nvSpPr>
          <p:cNvPr id="5" name="Marcador de pie de página 4"/>
          <p:cNvSpPr>
            <a:spLocks noGrp="1"/>
          </p:cNvSpPr>
          <p:nvPr>
            <p:ph type="ftr" sz="quarter" idx="3"/>
          </p:nvPr>
        </p:nvSpPr>
        <p:spPr>
          <a:xfrm>
            <a:off x="4166011" y="6356195"/>
            <a:ext cx="3859980" cy="365460"/>
          </a:xfrm>
          <a:prstGeom prst="rect">
            <a:avLst/>
          </a:prstGeom>
        </p:spPr>
        <p:txBody>
          <a:bodyPr vert="horz" lIns="116467" tIns="58234" rIns="116467" bIns="58234" rtlCol="0" anchor="ctr"/>
          <a:lstStyle>
            <a:lvl1pPr algn="ctr" defTabSz="501155" fontAlgn="auto">
              <a:spcBef>
                <a:spcPts val="0"/>
              </a:spcBef>
              <a:spcAft>
                <a:spcPts val="0"/>
              </a:spcAft>
              <a:defRPr sz="1291" smtClean="0">
                <a:solidFill>
                  <a:schemeClr val="tx1">
                    <a:tint val="75000"/>
                  </a:schemeClr>
                </a:solidFill>
                <a:latin typeface="+mn-lt"/>
                <a:ea typeface="+mn-ea"/>
              </a:defRPr>
            </a:lvl1pPr>
          </a:lstStyle>
          <a:p>
            <a:endParaRPr lang="es-ES"/>
          </a:p>
        </p:txBody>
      </p:sp>
      <p:sp>
        <p:nvSpPr>
          <p:cNvPr id="6" name="Marcador de número de diapositiva 5"/>
          <p:cNvSpPr>
            <a:spLocks noGrp="1"/>
          </p:cNvSpPr>
          <p:nvPr>
            <p:ph type="sldNum" sz="quarter" idx="4"/>
          </p:nvPr>
        </p:nvSpPr>
        <p:spPr>
          <a:xfrm>
            <a:off x="8738241" y="6356195"/>
            <a:ext cx="2843524" cy="365460"/>
          </a:xfrm>
          <a:prstGeom prst="rect">
            <a:avLst/>
          </a:prstGeom>
        </p:spPr>
        <p:txBody>
          <a:bodyPr vert="horz" wrap="square" lIns="116467" tIns="58234" rIns="116467" bIns="58234" numCol="1" anchor="ctr" anchorCtr="0" compatLnSpc="1">
            <a:prstTxWarp prst="textNoShape">
              <a:avLst/>
            </a:prstTxWarp>
          </a:bodyPr>
          <a:lstStyle>
            <a:lvl1pPr algn="r">
              <a:defRPr sz="1291">
                <a:solidFill>
                  <a:srgbClr val="898989"/>
                </a:solidFill>
              </a:defRPr>
            </a:lvl1pPr>
          </a:lstStyle>
          <a:p>
            <a:fld id="{E5A9FD0F-83C6-4BB9-B8DA-010EDDF06143}" type="slidenum">
              <a:rPr lang="es-ES" smtClean="0"/>
              <a:t>‹Nº›</a:t>
            </a:fld>
            <a:endParaRPr lang="es-ES"/>
          </a:p>
        </p:txBody>
      </p:sp>
    </p:spTree>
    <p:extLst>
      <p:ext uri="{BB962C8B-B14F-4D97-AF65-F5344CB8AC3E}">
        <p14:creationId xmlns:p14="http://schemas.microsoft.com/office/powerpoint/2010/main" val="7928294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8" r:id="rId12"/>
  </p:sldLayoutIdLst>
  <p:txStyles>
    <p:titleStyle>
      <a:lvl1pPr algn="ctr" defTabSz="500027" rtl="0" eaLnBrk="1" fontAlgn="base" hangingPunct="1">
        <a:spcBef>
          <a:spcPct val="0"/>
        </a:spcBef>
        <a:spcAft>
          <a:spcPct val="0"/>
        </a:spcAft>
        <a:defRPr sz="4819" kern="1200">
          <a:solidFill>
            <a:schemeClr val="tx1"/>
          </a:solidFill>
          <a:latin typeface="+mj-lt"/>
          <a:ea typeface="MS PGothic" pitchFamily="34" charset="-128"/>
          <a:cs typeface="+mj-cs"/>
        </a:defRPr>
      </a:lvl1pPr>
      <a:lvl2pPr algn="ctr" defTabSz="500027" rtl="0" eaLnBrk="1" fontAlgn="base" hangingPunct="1">
        <a:spcBef>
          <a:spcPct val="0"/>
        </a:spcBef>
        <a:spcAft>
          <a:spcPct val="0"/>
        </a:spcAft>
        <a:defRPr sz="4819">
          <a:solidFill>
            <a:schemeClr val="tx1"/>
          </a:solidFill>
          <a:latin typeface="Calibri" pitchFamily="34" charset="0"/>
          <a:ea typeface="MS PGothic" pitchFamily="34" charset="-128"/>
        </a:defRPr>
      </a:lvl2pPr>
      <a:lvl3pPr algn="ctr" defTabSz="500027" rtl="0" eaLnBrk="1" fontAlgn="base" hangingPunct="1">
        <a:spcBef>
          <a:spcPct val="0"/>
        </a:spcBef>
        <a:spcAft>
          <a:spcPct val="0"/>
        </a:spcAft>
        <a:defRPr sz="4819">
          <a:solidFill>
            <a:schemeClr val="tx1"/>
          </a:solidFill>
          <a:latin typeface="Calibri" pitchFamily="34" charset="0"/>
          <a:ea typeface="MS PGothic" pitchFamily="34" charset="-128"/>
        </a:defRPr>
      </a:lvl3pPr>
      <a:lvl4pPr algn="ctr" defTabSz="500027" rtl="0" eaLnBrk="1" fontAlgn="base" hangingPunct="1">
        <a:spcBef>
          <a:spcPct val="0"/>
        </a:spcBef>
        <a:spcAft>
          <a:spcPct val="0"/>
        </a:spcAft>
        <a:defRPr sz="4819">
          <a:solidFill>
            <a:schemeClr val="tx1"/>
          </a:solidFill>
          <a:latin typeface="Calibri" pitchFamily="34" charset="0"/>
          <a:ea typeface="MS PGothic" pitchFamily="34" charset="-128"/>
        </a:defRPr>
      </a:lvl4pPr>
      <a:lvl5pPr algn="ctr" defTabSz="500027" rtl="0" eaLnBrk="1" fontAlgn="base" hangingPunct="1">
        <a:spcBef>
          <a:spcPct val="0"/>
        </a:spcBef>
        <a:spcAft>
          <a:spcPct val="0"/>
        </a:spcAft>
        <a:defRPr sz="4819">
          <a:solidFill>
            <a:schemeClr val="tx1"/>
          </a:solidFill>
          <a:latin typeface="Calibri" pitchFamily="34" charset="0"/>
          <a:ea typeface="MS PGothic" pitchFamily="34" charset="-128"/>
        </a:defRPr>
      </a:lvl5pPr>
      <a:lvl6pPr marL="393464" algn="ctr" defTabSz="500027" rtl="0" eaLnBrk="1" fontAlgn="base" hangingPunct="1">
        <a:spcBef>
          <a:spcPct val="0"/>
        </a:spcBef>
        <a:spcAft>
          <a:spcPct val="0"/>
        </a:spcAft>
        <a:defRPr sz="4819">
          <a:solidFill>
            <a:schemeClr val="tx1"/>
          </a:solidFill>
          <a:latin typeface="Calibri" pitchFamily="34" charset="0"/>
          <a:ea typeface="MS PGothic" pitchFamily="34" charset="-128"/>
        </a:defRPr>
      </a:lvl6pPr>
      <a:lvl7pPr marL="786929" algn="ctr" defTabSz="500027" rtl="0" eaLnBrk="1" fontAlgn="base" hangingPunct="1">
        <a:spcBef>
          <a:spcPct val="0"/>
        </a:spcBef>
        <a:spcAft>
          <a:spcPct val="0"/>
        </a:spcAft>
        <a:defRPr sz="4819">
          <a:solidFill>
            <a:schemeClr val="tx1"/>
          </a:solidFill>
          <a:latin typeface="Calibri" pitchFamily="34" charset="0"/>
          <a:ea typeface="MS PGothic" pitchFamily="34" charset="-128"/>
        </a:defRPr>
      </a:lvl7pPr>
      <a:lvl8pPr marL="1180392" algn="ctr" defTabSz="500027" rtl="0" eaLnBrk="1" fontAlgn="base" hangingPunct="1">
        <a:spcBef>
          <a:spcPct val="0"/>
        </a:spcBef>
        <a:spcAft>
          <a:spcPct val="0"/>
        </a:spcAft>
        <a:defRPr sz="4819">
          <a:solidFill>
            <a:schemeClr val="tx1"/>
          </a:solidFill>
          <a:latin typeface="Calibri" pitchFamily="34" charset="0"/>
          <a:ea typeface="MS PGothic" pitchFamily="34" charset="-128"/>
        </a:defRPr>
      </a:lvl8pPr>
      <a:lvl9pPr marL="1573856" algn="ctr" defTabSz="500027" rtl="0" eaLnBrk="1" fontAlgn="base" hangingPunct="1">
        <a:spcBef>
          <a:spcPct val="0"/>
        </a:spcBef>
        <a:spcAft>
          <a:spcPct val="0"/>
        </a:spcAft>
        <a:defRPr sz="4819">
          <a:solidFill>
            <a:schemeClr val="tx1"/>
          </a:solidFill>
          <a:latin typeface="Calibri" pitchFamily="34" charset="0"/>
          <a:ea typeface="MS PGothic" pitchFamily="34" charset="-128"/>
        </a:defRPr>
      </a:lvl9pPr>
    </p:titleStyle>
    <p:bodyStyle>
      <a:lvl1pPr marL="375704" indent="-375704" algn="l" defTabSz="500027" rtl="0" eaLnBrk="1" fontAlgn="base" hangingPunct="1">
        <a:spcBef>
          <a:spcPct val="20000"/>
        </a:spcBef>
        <a:spcAft>
          <a:spcPct val="0"/>
        </a:spcAft>
        <a:buFont typeface="Arial" pitchFamily="34" charset="0"/>
        <a:buChar char="•"/>
        <a:defRPr sz="3528" kern="1200">
          <a:solidFill>
            <a:schemeClr val="tx1"/>
          </a:solidFill>
          <a:latin typeface="+mn-lt"/>
          <a:ea typeface="MS PGothic" pitchFamily="34" charset="-128"/>
          <a:cs typeface="+mn-cs"/>
        </a:defRPr>
      </a:lvl1pPr>
      <a:lvl2pPr marL="814253" indent="-312859" algn="l" defTabSz="500027" rtl="0" eaLnBrk="1" fontAlgn="base" hangingPunct="1">
        <a:spcBef>
          <a:spcPct val="20000"/>
        </a:spcBef>
        <a:spcAft>
          <a:spcPct val="0"/>
        </a:spcAft>
        <a:buFont typeface="Arial" pitchFamily="34" charset="0"/>
        <a:buChar char="–"/>
        <a:defRPr sz="3098" kern="1200">
          <a:solidFill>
            <a:schemeClr val="tx1"/>
          </a:solidFill>
          <a:latin typeface="+mn-lt"/>
          <a:ea typeface="MS PGothic" pitchFamily="34" charset="-128"/>
          <a:cs typeface="+mn-cs"/>
        </a:defRPr>
      </a:lvl2pPr>
      <a:lvl3pPr marL="1252801" indent="-250013" algn="l" defTabSz="500027" rtl="0" eaLnBrk="1" fontAlgn="base" hangingPunct="1">
        <a:spcBef>
          <a:spcPct val="20000"/>
        </a:spcBef>
        <a:spcAft>
          <a:spcPct val="0"/>
        </a:spcAft>
        <a:buFont typeface="Arial" pitchFamily="34" charset="0"/>
        <a:buChar char="•"/>
        <a:defRPr sz="2668" kern="1200">
          <a:solidFill>
            <a:schemeClr val="tx1"/>
          </a:solidFill>
          <a:latin typeface="+mn-lt"/>
          <a:ea typeface="MS PGothic" pitchFamily="34" charset="-128"/>
          <a:cs typeface="+mn-cs"/>
        </a:defRPr>
      </a:lvl3pPr>
      <a:lvl4pPr marL="1752828" indent="-250013" algn="l" defTabSz="500027" rtl="0" eaLnBrk="1" fontAlgn="base" hangingPunct="1">
        <a:spcBef>
          <a:spcPct val="20000"/>
        </a:spcBef>
        <a:spcAft>
          <a:spcPct val="0"/>
        </a:spcAft>
        <a:buFont typeface="Arial" pitchFamily="34" charset="0"/>
        <a:buChar char="–"/>
        <a:defRPr sz="2152" kern="1200">
          <a:solidFill>
            <a:schemeClr val="tx1"/>
          </a:solidFill>
          <a:latin typeface="+mn-lt"/>
          <a:ea typeface="MS PGothic" pitchFamily="34" charset="-128"/>
          <a:cs typeface="+mn-cs"/>
        </a:defRPr>
      </a:lvl4pPr>
      <a:lvl5pPr marL="2254221" indent="-250013" algn="l" defTabSz="500027" rtl="0" eaLnBrk="1" fontAlgn="base" hangingPunct="1">
        <a:spcBef>
          <a:spcPct val="20000"/>
        </a:spcBef>
        <a:spcAft>
          <a:spcPct val="0"/>
        </a:spcAft>
        <a:buFont typeface="Arial" pitchFamily="34" charset="0"/>
        <a:buChar char="»"/>
        <a:defRPr sz="2152" kern="1200">
          <a:solidFill>
            <a:schemeClr val="tx1"/>
          </a:solidFill>
          <a:latin typeface="+mn-lt"/>
          <a:ea typeface="MS PGothic" pitchFamily="34" charset="-128"/>
          <a:cs typeface="+mn-cs"/>
        </a:defRPr>
      </a:lvl5pPr>
      <a:lvl6pPr marL="2756354" indent="-250577" algn="l" defTabSz="501155" rtl="0" eaLnBrk="1" latinLnBrk="0" hangingPunct="1">
        <a:spcBef>
          <a:spcPct val="20000"/>
        </a:spcBef>
        <a:buFont typeface="Arial"/>
        <a:buChar char="•"/>
        <a:defRPr sz="2152" kern="1200">
          <a:solidFill>
            <a:schemeClr val="tx1"/>
          </a:solidFill>
          <a:latin typeface="+mn-lt"/>
          <a:ea typeface="+mn-ea"/>
          <a:cs typeface="+mn-cs"/>
        </a:defRPr>
      </a:lvl6pPr>
      <a:lvl7pPr marL="3257509" indent="-250577" algn="l" defTabSz="501155" rtl="0" eaLnBrk="1" latinLnBrk="0" hangingPunct="1">
        <a:spcBef>
          <a:spcPct val="20000"/>
        </a:spcBef>
        <a:buFont typeface="Arial"/>
        <a:buChar char="•"/>
        <a:defRPr sz="2152" kern="1200">
          <a:solidFill>
            <a:schemeClr val="tx1"/>
          </a:solidFill>
          <a:latin typeface="+mn-lt"/>
          <a:ea typeface="+mn-ea"/>
          <a:cs typeface="+mn-cs"/>
        </a:defRPr>
      </a:lvl7pPr>
      <a:lvl8pPr marL="3758663" indent="-250577" algn="l" defTabSz="501155" rtl="0" eaLnBrk="1" latinLnBrk="0" hangingPunct="1">
        <a:spcBef>
          <a:spcPct val="20000"/>
        </a:spcBef>
        <a:buFont typeface="Arial"/>
        <a:buChar char="•"/>
        <a:defRPr sz="2152" kern="1200">
          <a:solidFill>
            <a:schemeClr val="tx1"/>
          </a:solidFill>
          <a:latin typeface="+mn-lt"/>
          <a:ea typeface="+mn-ea"/>
          <a:cs typeface="+mn-cs"/>
        </a:defRPr>
      </a:lvl8pPr>
      <a:lvl9pPr marL="4259818" indent="-250577" algn="l" defTabSz="501155" rtl="0" eaLnBrk="1" latinLnBrk="0" hangingPunct="1">
        <a:spcBef>
          <a:spcPct val="20000"/>
        </a:spcBef>
        <a:buFont typeface="Arial"/>
        <a:buChar char="•"/>
        <a:defRPr sz="2152" kern="1200">
          <a:solidFill>
            <a:schemeClr val="tx1"/>
          </a:solidFill>
          <a:latin typeface="+mn-lt"/>
          <a:ea typeface="+mn-ea"/>
          <a:cs typeface="+mn-cs"/>
        </a:defRPr>
      </a:lvl9pPr>
    </p:bodyStyle>
    <p:otherStyle>
      <a:defPPr>
        <a:defRPr lang="es-ES"/>
      </a:defPPr>
      <a:lvl1pPr marL="0" algn="l" defTabSz="501155" rtl="0" eaLnBrk="1" latinLnBrk="0" hangingPunct="1">
        <a:defRPr sz="1979" kern="1200">
          <a:solidFill>
            <a:schemeClr val="tx1"/>
          </a:solidFill>
          <a:latin typeface="+mn-lt"/>
          <a:ea typeface="+mn-ea"/>
          <a:cs typeface="+mn-cs"/>
        </a:defRPr>
      </a:lvl1pPr>
      <a:lvl2pPr marL="501155" algn="l" defTabSz="501155" rtl="0" eaLnBrk="1" latinLnBrk="0" hangingPunct="1">
        <a:defRPr sz="1979" kern="1200">
          <a:solidFill>
            <a:schemeClr val="tx1"/>
          </a:solidFill>
          <a:latin typeface="+mn-lt"/>
          <a:ea typeface="+mn-ea"/>
          <a:cs typeface="+mn-cs"/>
        </a:defRPr>
      </a:lvl2pPr>
      <a:lvl3pPr marL="1002310" algn="l" defTabSz="501155" rtl="0" eaLnBrk="1" latinLnBrk="0" hangingPunct="1">
        <a:defRPr sz="1979" kern="1200">
          <a:solidFill>
            <a:schemeClr val="tx1"/>
          </a:solidFill>
          <a:latin typeface="+mn-lt"/>
          <a:ea typeface="+mn-ea"/>
          <a:cs typeface="+mn-cs"/>
        </a:defRPr>
      </a:lvl3pPr>
      <a:lvl4pPr marL="1503465" algn="l" defTabSz="501155" rtl="0" eaLnBrk="1" latinLnBrk="0" hangingPunct="1">
        <a:defRPr sz="1979" kern="1200">
          <a:solidFill>
            <a:schemeClr val="tx1"/>
          </a:solidFill>
          <a:latin typeface="+mn-lt"/>
          <a:ea typeface="+mn-ea"/>
          <a:cs typeface="+mn-cs"/>
        </a:defRPr>
      </a:lvl4pPr>
      <a:lvl5pPr marL="2004621" algn="l" defTabSz="501155" rtl="0" eaLnBrk="1" latinLnBrk="0" hangingPunct="1">
        <a:defRPr sz="1979" kern="1200">
          <a:solidFill>
            <a:schemeClr val="tx1"/>
          </a:solidFill>
          <a:latin typeface="+mn-lt"/>
          <a:ea typeface="+mn-ea"/>
          <a:cs typeface="+mn-cs"/>
        </a:defRPr>
      </a:lvl5pPr>
      <a:lvl6pPr marL="2505775" algn="l" defTabSz="501155" rtl="0" eaLnBrk="1" latinLnBrk="0" hangingPunct="1">
        <a:defRPr sz="1979" kern="1200">
          <a:solidFill>
            <a:schemeClr val="tx1"/>
          </a:solidFill>
          <a:latin typeface="+mn-lt"/>
          <a:ea typeface="+mn-ea"/>
          <a:cs typeface="+mn-cs"/>
        </a:defRPr>
      </a:lvl6pPr>
      <a:lvl7pPr marL="3006931" algn="l" defTabSz="501155" rtl="0" eaLnBrk="1" latinLnBrk="0" hangingPunct="1">
        <a:defRPr sz="1979" kern="1200">
          <a:solidFill>
            <a:schemeClr val="tx1"/>
          </a:solidFill>
          <a:latin typeface="+mn-lt"/>
          <a:ea typeface="+mn-ea"/>
          <a:cs typeface="+mn-cs"/>
        </a:defRPr>
      </a:lvl7pPr>
      <a:lvl8pPr marL="3508086" algn="l" defTabSz="501155" rtl="0" eaLnBrk="1" latinLnBrk="0" hangingPunct="1">
        <a:defRPr sz="1979" kern="1200">
          <a:solidFill>
            <a:schemeClr val="tx1"/>
          </a:solidFill>
          <a:latin typeface="+mn-lt"/>
          <a:ea typeface="+mn-ea"/>
          <a:cs typeface="+mn-cs"/>
        </a:defRPr>
      </a:lvl8pPr>
      <a:lvl9pPr marL="4009241" algn="l" defTabSz="501155" rtl="0" eaLnBrk="1" latinLnBrk="0" hangingPunct="1">
        <a:defRPr sz="19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rmedina@achm.cl"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926080" y="604781"/>
            <a:ext cx="5821994" cy="5164252"/>
          </a:xfrm>
          <a:prstGeom prst="rect">
            <a:avLst/>
          </a:prstGeom>
        </p:spPr>
      </p:pic>
    </p:spTree>
    <p:extLst>
      <p:ext uri="{BB962C8B-B14F-4D97-AF65-F5344CB8AC3E}">
        <p14:creationId xmlns:p14="http://schemas.microsoft.com/office/powerpoint/2010/main" val="346196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98618" y="1939845"/>
            <a:ext cx="6096000" cy="2003625"/>
          </a:xfrm>
          <a:prstGeom prst="rect">
            <a:avLst/>
          </a:prstGeom>
        </p:spPr>
        <p:txBody>
          <a:bodyPr>
            <a:spAutoFit/>
          </a:bodyPr>
          <a:lstStyle/>
          <a:p>
            <a:pPr algn="ctr">
              <a:lnSpc>
                <a:spcPct val="115000"/>
              </a:lnSpc>
              <a:spcAft>
                <a:spcPts val="0"/>
              </a:spcAft>
            </a:pPr>
            <a:r>
              <a:rPr lang="es-CL" sz="3600" i="1" dirty="0">
                <a:latin typeface="Calibri" panose="020F0502020204030204" pitchFamily="34" charset="0"/>
                <a:ea typeface="Calibri" panose="020F0502020204030204" pitchFamily="34" charset="0"/>
                <a:cs typeface="Calibri" panose="020F0502020204030204" pitchFamily="34" charset="0"/>
              </a:rPr>
              <a:t>“Marco legal y jurisprudencia en el diseño e implementación del </a:t>
            </a:r>
            <a:r>
              <a:rPr lang="es-CL" sz="3600" b="1" i="1" dirty="0">
                <a:latin typeface="Calibri" panose="020F0502020204030204" pitchFamily="34" charset="0"/>
                <a:ea typeface="Calibri" panose="020F0502020204030204" pitchFamily="34" charset="0"/>
                <a:cs typeface="Calibri" panose="020F0502020204030204" pitchFamily="34" charset="0"/>
              </a:rPr>
              <a:t>PADEM</a:t>
            </a:r>
            <a:r>
              <a:rPr lang="es-CL" sz="3600" i="1" dirty="0">
                <a:latin typeface="Calibri" panose="020F0502020204030204" pitchFamily="34" charset="0"/>
                <a:ea typeface="Calibri" panose="020F0502020204030204" pitchFamily="34" charset="0"/>
                <a:cs typeface="Calibri" panose="020F0502020204030204" pitchFamily="34" charset="0"/>
              </a:rPr>
              <a:t>”</a:t>
            </a:r>
            <a:endParaRPr lang="es-CL"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846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146241964"/>
              </p:ext>
            </p:extLst>
          </p:nvPr>
        </p:nvGraphicFramePr>
        <p:xfrm>
          <a:off x="4563687" y="1463040"/>
          <a:ext cx="6261331" cy="4558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916247" y="750516"/>
            <a:ext cx="7571047" cy="1015663"/>
          </a:xfrm>
          <a:prstGeom prst="rect">
            <a:avLst/>
          </a:prstGeom>
        </p:spPr>
        <p:txBody>
          <a:bodyPr wrap="square">
            <a:spAutoFit/>
          </a:bodyPr>
          <a:lstStyle/>
          <a:p>
            <a:r>
              <a:rPr lang="es-CL" sz="2000" dirty="0">
                <a:solidFill>
                  <a:srgbClr val="040C28"/>
                </a:solidFill>
                <a:latin typeface="Google Sans"/>
              </a:rPr>
              <a:t>PADEM: </a:t>
            </a:r>
            <a:r>
              <a:rPr lang="es-CL" sz="2000" b="1" dirty="0">
                <a:solidFill>
                  <a:srgbClr val="040C28"/>
                </a:solidFill>
                <a:latin typeface="Google Sans"/>
              </a:rPr>
              <a:t>Plan Anual de Desarrollo Educativo Municipal </a:t>
            </a:r>
          </a:p>
          <a:p>
            <a:r>
              <a:rPr lang="es-CL" sz="2000" b="1" dirty="0">
                <a:solidFill>
                  <a:srgbClr val="040C28"/>
                </a:solidFill>
                <a:latin typeface="Google Sans"/>
              </a:rPr>
              <a:t>(</a:t>
            </a:r>
            <a:r>
              <a:rPr lang="es-CL" sz="2000" dirty="0">
                <a:solidFill>
                  <a:srgbClr val="040C28"/>
                </a:solidFill>
                <a:latin typeface="Google Sans"/>
              </a:rPr>
              <a:t>Será reemplazado por el </a:t>
            </a:r>
            <a:r>
              <a:rPr lang="es-CL" sz="2000" b="1" dirty="0">
                <a:solidFill>
                  <a:srgbClr val="040C28"/>
                </a:solidFill>
                <a:latin typeface="Google Sans"/>
              </a:rPr>
              <a:t>Plan Estratégico Local </a:t>
            </a:r>
            <a:r>
              <a:rPr lang="es-CL" sz="2000" dirty="0">
                <a:solidFill>
                  <a:srgbClr val="040C28"/>
                </a:solidFill>
                <a:latin typeface="Google Sans"/>
              </a:rPr>
              <a:t>cuando los establecimientos sean administrados por los SLEP).</a:t>
            </a:r>
            <a:endParaRPr lang="es-CL" sz="2000" dirty="0"/>
          </a:p>
        </p:txBody>
      </p:sp>
    </p:spTree>
    <p:extLst>
      <p:ext uri="{BB962C8B-B14F-4D97-AF65-F5344CB8AC3E}">
        <p14:creationId xmlns:p14="http://schemas.microsoft.com/office/powerpoint/2010/main" val="214996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46223" y="548217"/>
            <a:ext cx="10594513" cy="5355312"/>
          </a:xfrm>
          <a:prstGeom prst="rect">
            <a:avLst/>
          </a:prstGeom>
        </p:spPr>
        <p:txBody>
          <a:bodyPr wrap="square">
            <a:spAutoFit/>
          </a:bodyPr>
          <a:lstStyle/>
          <a:p>
            <a:pPr algn="just"/>
            <a:r>
              <a:rPr lang="es-ES" b="1" i="0" dirty="0">
                <a:effectLst/>
              </a:rPr>
              <a:t>Definición de Planificación.</a:t>
            </a:r>
          </a:p>
          <a:p>
            <a:pPr algn="just"/>
            <a:endParaRPr lang="es-ES" dirty="0"/>
          </a:p>
          <a:p>
            <a:pPr algn="just"/>
            <a:r>
              <a:rPr lang="es-ES" b="0" i="0" dirty="0">
                <a:effectLst/>
              </a:rPr>
              <a:t>La planificación es la estructuración de una serie de acciones que se llevan a cabo para cumplir determinados objetivos, e</a:t>
            </a:r>
            <a:r>
              <a:rPr lang="es-ES" dirty="0"/>
              <a:t>s en consecuencia, la definición de los procedimientos y estrategias a seguir, para alcanzar determinadas metas.</a:t>
            </a:r>
          </a:p>
          <a:p>
            <a:pPr algn="just"/>
            <a:endParaRPr lang="es-ES" dirty="0"/>
          </a:p>
          <a:p>
            <a:pPr algn="just"/>
            <a:r>
              <a:rPr lang="es-ES" b="1" dirty="0"/>
              <a:t>Algunos Principios de la Planificación:</a:t>
            </a:r>
          </a:p>
          <a:p>
            <a:pPr algn="just"/>
            <a:endParaRPr lang="es-ES" b="1" dirty="0"/>
          </a:p>
          <a:p>
            <a:pPr algn="just"/>
            <a:r>
              <a:rPr lang="es-ES" b="1" dirty="0"/>
              <a:t>Flexibilidad</a:t>
            </a:r>
            <a:r>
              <a:rPr lang="es-ES" dirty="0"/>
              <a:t>. El plan debe poder adaptarse a los cambios que se produzcan en la organización, basados en sus necesidades, operaciones y dirección. </a:t>
            </a:r>
          </a:p>
          <a:p>
            <a:pPr algn="just"/>
            <a:r>
              <a:rPr lang="es-ES" b="1" dirty="0"/>
              <a:t>Inherencia</a:t>
            </a:r>
            <a:r>
              <a:rPr lang="es-ES" dirty="0"/>
              <a:t>.  El plan debe resolver unos determinados problemas, propios de la institución, de forma tal que se oriente a los objetivos propuestos.</a:t>
            </a:r>
          </a:p>
          <a:p>
            <a:pPr algn="just"/>
            <a:r>
              <a:rPr lang="es-ES" b="1" dirty="0"/>
              <a:t>Racionalidad. </a:t>
            </a:r>
            <a:r>
              <a:rPr lang="es-ES" dirty="0"/>
              <a:t>Es el proceso de entendimiento respecto de la realidad del plan, frente al problema y la solución; es decir, considerar criterios factibles en la formulación del plan, el establecimiento de alternativas y su implementación.</a:t>
            </a:r>
          </a:p>
          <a:p>
            <a:pPr algn="just"/>
            <a:r>
              <a:rPr lang="es-ES" b="1" dirty="0"/>
              <a:t>Universalidad. </a:t>
            </a:r>
            <a:r>
              <a:rPr lang="es-ES" dirty="0"/>
              <a:t>El plan debe especificar los recursos necesarios (tiempo, recursos humanos, presupuesto, entre otros) para alcanzar los objetivos establecidos.</a:t>
            </a:r>
          </a:p>
          <a:p>
            <a:pPr algn="just"/>
            <a:r>
              <a:rPr lang="es-ES" b="1" dirty="0"/>
              <a:t>Factibilidad. </a:t>
            </a:r>
            <a:r>
              <a:rPr lang="es-ES" dirty="0"/>
              <a:t>El plan debe ser realista, diseñado con base en la experiencia, en relación con hechos concretos y recursos disponible.</a:t>
            </a:r>
          </a:p>
        </p:txBody>
      </p:sp>
    </p:spTree>
    <p:extLst>
      <p:ext uri="{BB962C8B-B14F-4D97-AF65-F5344CB8AC3E}">
        <p14:creationId xmlns:p14="http://schemas.microsoft.com/office/powerpoint/2010/main" val="379833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3944" y="489397"/>
            <a:ext cx="11095737" cy="5632311"/>
          </a:xfrm>
          <a:prstGeom prst="rect">
            <a:avLst/>
          </a:prstGeom>
        </p:spPr>
        <p:txBody>
          <a:bodyPr wrap="square">
            <a:spAutoFit/>
          </a:bodyPr>
          <a:lstStyle/>
          <a:p>
            <a:pPr algn="just"/>
            <a:r>
              <a:rPr lang="es-ES" sz="2000" b="1" dirty="0"/>
              <a:t>Ley 19.410: Artículo 4º.- </a:t>
            </a:r>
            <a:r>
              <a:rPr lang="es-ES" sz="2000" dirty="0"/>
              <a:t>A contar desde 1995, las Municipalidades, a través de sus Departamentos de Administración Educacional o de las Corporaciones Municipales, deberán formular anualmente un Plan de Desarrollo Educativo Municipal, que contemple, a lo menos:</a:t>
            </a:r>
          </a:p>
          <a:p>
            <a:pPr algn="just"/>
            <a:r>
              <a:rPr lang="es-ES" sz="2000" dirty="0"/>
              <a:t>a) Un diagnóstico de la situación de cada uno y del conjunto de los establecimientos educacionales del sector municipal de la comuna. </a:t>
            </a:r>
            <a:r>
              <a:rPr lang="es-ES" sz="2000" dirty="0">
                <a:highlight>
                  <a:srgbClr val="FFFF00"/>
                </a:highlight>
              </a:rPr>
              <a:t>Para estos efectos, deberán considerarse los aspectos académicos, extraescolares y administrativos que deberá formular el personal directivo de cada establecimiento y las opiniones y propuestas formuladas por el Consejo de Profesores, las organizaciones de padres y apoderados y los representantes del personal no docente y estudiantiles de enseñanza media.</a:t>
            </a:r>
          </a:p>
          <a:p>
            <a:pPr algn="just"/>
            <a:r>
              <a:rPr lang="es-ES" sz="2000" dirty="0"/>
              <a:t>b) La situación de oferta y demanda de matrícula en la comuna,…”</a:t>
            </a:r>
          </a:p>
          <a:p>
            <a:pPr algn="just"/>
            <a:r>
              <a:rPr lang="es-ES" sz="2000" dirty="0"/>
              <a:t>c) Las metas que … se pretendan alcanzar.</a:t>
            </a:r>
          </a:p>
          <a:p>
            <a:pPr algn="just"/>
            <a:r>
              <a:rPr lang="es-ES" sz="2000" dirty="0"/>
              <a:t>d) La dotación docente y el personal no docente requeridos… para el desarrollo del Plan en cada establecimiento y en la comuna, fundados en razones técnico - pedagógicas. La dotación se expresará separadamente para cada una de las funciones señaladas en el artículo 5º de la ley 19.070, indicando además, si ésta se desempeña en establecimientos educacionales o en los Departamentos de Educación.</a:t>
            </a:r>
          </a:p>
          <a:p>
            <a:pPr algn="just"/>
            <a:r>
              <a:rPr lang="es-ES" sz="2000" dirty="0"/>
              <a:t>e) Los programas de acción a desarrollar durante el año en cada establecimiento y en la comuna.</a:t>
            </a:r>
          </a:p>
          <a:p>
            <a:pPr algn="just"/>
            <a:r>
              <a:rPr lang="es-ES" sz="2000" dirty="0"/>
              <a:t>f) El presupuesto de ingresos, gastos e inversión para la ejecución del Plan en cada establecimiento y en el conjunto de la comuna. Dicho Plan será elaborado tomando en consideración el proyecto educativo del establecimiento, …”</a:t>
            </a:r>
            <a:endParaRPr lang="es-CL" sz="2000" dirty="0"/>
          </a:p>
        </p:txBody>
      </p:sp>
    </p:spTree>
    <p:extLst>
      <p:ext uri="{BB962C8B-B14F-4D97-AF65-F5344CB8AC3E}">
        <p14:creationId xmlns:p14="http://schemas.microsoft.com/office/powerpoint/2010/main" val="1285174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47403" y="385860"/>
            <a:ext cx="10740044" cy="5847755"/>
          </a:xfrm>
          <a:prstGeom prst="rect">
            <a:avLst/>
          </a:prstGeom>
        </p:spPr>
        <p:txBody>
          <a:bodyPr wrap="square">
            <a:spAutoFit/>
          </a:bodyPr>
          <a:lstStyle/>
          <a:p>
            <a:pPr algn="just"/>
            <a:r>
              <a:rPr lang="es-ES" sz="1700" b="1" dirty="0"/>
              <a:t>Artículo 5º.- </a:t>
            </a:r>
            <a:r>
              <a:rPr lang="es-ES" sz="1700" dirty="0"/>
              <a:t>El Plan de Desarrollo Educativo Municipal deberá ser presentado en la segunda quincena de septiembre de cada año, por el Alcalde al Concejo Municipal para su sanción, y deberá ser conocido por el Consejo Económico y Social de acuerdo a los artículos 79 y siguientes de la ley No. 18.695. </a:t>
            </a:r>
          </a:p>
          <a:p>
            <a:pPr algn="just"/>
            <a:r>
              <a:rPr lang="es-ES" sz="1700" dirty="0"/>
              <a:t>El Plan anual deberá ser aprobado por el Concejo Municipal a más tardar el 15 de noviembre de cada año y será puesto en conocimiento del Departamento Provincial de Educación respectivo, estará a disposición de la comunidad y será distribuido a todos los establecimientos educacionales de la Municipalidad o Corporación.</a:t>
            </a:r>
          </a:p>
          <a:p>
            <a:pPr algn="just"/>
            <a:endParaRPr lang="es-ES" sz="1700" dirty="0"/>
          </a:p>
          <a:p>
            <a:pPr algn="just"/>
            <a:r>
              <a:rPr lang="es-ES" sz="1700" b="1" dirty="0"/>
              <a:t>Jurisprudencia:</a:t>
            </a:r>
          </a:p>
          <a:p>
            <a:pPr algn="just"/>
            <a:endParaRPr lang="es-ES" sz="1700" dirty="0"/>
          </a:p>
          <a:p>
            <a:pPr algn="just"/>
            <a:r>
              <a:rPr lang="es-ES" sz="1700" b="1" i="1" dirty="0"/>
              <a:t>Dictamen 5115, año 2003. </a:t>
            </a:r>
            <a:r>
              <a:rPr lang="es-ES" sz="1700" i="1" dirty="0"/>
              <a:t>(…al estar el procedimiento de aprobación del PADEM expresamente regulado en la Ley N° 19.410 -en orden a que éste debe ser aprobado por el Concejo a más tardar el 15 de noviembre de cada año- unido al hecho que los Concejos no se encuentran facultados legalmente para rechazar o prestar sólo su aprobación parcial a ese instrumento, una vez vencido el plazo, debe darse por aprobado el PADEM propuesto por el Alcalde, por cuanto, los municipios se encuentran en el imperativo legal de contar con dicho Plan, según lo dispuesto en el artículo 4° del referido cuerpo normativo.)</a:t>
            </a:r>
          </a:p>
          <a:p>
            <a:pPr algn="just"/>
            <a:endParaRPr lang="es-ES" sz="1700" i="1" dirty="0"/>
          </a:p>
          <a:p>
            <a:pPr algn="just"/>
            <a:r>
              <a:rPr lang="es-ES" sz="1700" b="1" i="1" dirty="0"/>
              <a:t>Dictamen 72838, año 2009. </a:t>
            </a:r>
            <a:r>
              <a:rPr lang="es-ES" sz="1700" i="1" dirty="0"/>
              <a:t>(…De este modo, en atención a que al 15 de noviembre del año respectivo debe necesariamente existir un PADEM, unido a la circunstancia que el procedimiento para elaborar y aprobar ese instrumento se encuentra regulado específicamente en los artículos 4° y 5° de la mencionada ley N° 19.410, en cuanto a la oportunidad, requisitos y condiciones, en el evento de que el concejo municipal no lo apruebe a la indicada data, rechazando dicho programa, dado que no resulta admisible para un ente edilicio prescindir de tal documento de planificación, deberá estarse, necesariamente, ante su negativa, a la proposición de la máxima autoridad municipal.)</a:t>
            </a:r>
          </a:p>
        </p:txBody>
      </p:sp>
    </p:spTree>
    <p:extLst>
      <p:ext uri="{BB962C8B-B14F-4D97-AF65-F5344CB8AC3E}">
        <p14:creationId xmlns:p14="http://schemas.microsoft.com/office/powerpoint/2010/main" val="2900485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21971" y="927490"/>
            <a:ext cx="9905375" cy="3785652"/>
          </a:xfrm>
          <a:prstGeom prst="rect">
            <a:avLst/>
          </a:prstGeom>
        </p:spPr>
        <p:txBody>
          <a:bodyPr wrap="square">
            <a:spAutoFit/>
          </a:bodyPr>
          <a:lstStyle/>
          <a:p>
            <a:pPr algn="just"/>
            <a:r>
              <a:rPr lang="es-ES" sz="2400" b="1" dirty="0"/>
              <a:t>Cambio al nuevo Sistema:</a:t>
            </a:r>
          </a:p>
          <a:p>
            <a:pPr algn="just"/>
            <a:endParaRPr lang="es-ES" sz="2400" b="1" dirty="0"/>
          </a:p>
          <a:p>
            <a:pPr algn="just"/>
            <a:r>
              <a:rPr lang="es-ES" sz="2400" b="1" dirty="0"/>
              <a:t>Ley 21.040 Artículo 45</a:t>
            </a:r>
            <a:r>
              <a:rPr lang="es-ES" sz="2400" dirty="0"/>
              <a:t>.- Plan Estratégico Local de Educación Pública. Cada Servicio Local deberá contar con un Plan Estratégico Local de Educación Pública (en adelante también "Plan Estratégico"), cuyo objeto será el desarrollo de la educación pública y la mejora permanente de la calidad de ésta en el territorio respectivo, mediante el establecimiento de objetivos, prioridades y acciones para lograr dicho propósito. Será elaborado por el Director Ejecutivo y aprobado por el Comité Directivo Local, y tendrá una duración de seis años desde su aprobación.</a:t>
            </a:r>
            <a:endParaRPr lang="es-CL" sz="2400" dirty="0"/>
          </a:p>
        </p:txBody>
      </p:sp>
    </p:spTree>
    <p:extLst>
      <p:ext uri="{BB962C8B-B14F-4D97-AF65-F5344CB8AC3E}">
        <p14:creationId xmlns:p14="http://schemas.microsoft.com/office/powerpoint/2010/main" val="278370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298575" y="3940233"/>
            <a:ext cx="4015047" cy="1200329"/>
          </a:xfrm>
          <a:prstGeom prst="rect">
            <a:avLst/>
          </a:prstGeom>
          <a:noFill/>
        </p:spPr>
        <p:txBody>
          <a:bodyPr wrap="square" rtlCol="0">
            <a:spAutoFit/>
          </a:bodyPr>
          <a:lstStyle/>
          <a:p>
            <a:r>
              <a:rPr lang="es-ES" dirty="0" err="1"/>
              <a:t>Raciel</a:t>
            </a:r>
            <a:r>
              <a:rPr lang="es-ES" dirty="0"/>
              <a:t> Medina Parra</a:t>
            </a:r>
          </a:p>
          <a:p>
            <a:r>
              <a:rPr lang="es-ES" dirty="0"/>
              <a:t>Coordinador Área Educación</a:t>
            </a:r>
          </a:p>
          <a:p>
            <a:r>
              <a:rPr lang="es-ES" dirty="0"/>
              <a:t>Asociación Chilena de Municipalidades</a:t>
            </a:r>
          </a:p>
          <a:p>
            <a:r>
              <a:rPr lang="es-ES" dirty="0">
                <a:hlinkClick r:id="rId2"/>
              </a:rPr>
              <a:t>rmedina@achm.cl</a:t>
            </a:r>
            <a:r>
              <a:rPr lang="es-ES" dirty="0"/>
              <a:t> </a:t>
            </a:r>
            <a:endParaRPr lang="es-CL" dirty="0"/>
          </a:p>
        </p:txBody>
      </p:sp>
      <p:pic>
        <p:nvPicPr>
          <p:cNvPr id="5" name="Imagen 4"/>
          <p:cNvPicPr>
            <a:picLocks noChangeAspect="1"/>
          </p:cNvPicPr>
          <p:nvPr/>
        </p:nvPicPr>
        <p:blipFill>
          <a:blip r:embed="rId3"/>
          <a:stretch>
            <a:fillRect/>
          </a:stretch>
        </p:blipFill>
        <p:spPr>
          <a:xfrm>
            <a:off x="955964" y="596468"/>
            <a:ext cx="5821994" cy="5164252"/>
          </a:xfrm>
          <a:prstGeom prst="rect">
            <a:avLst/>
          </a:prstGeom>
        </p:spPr>
      </p:pic>
    </p:spTree>
    <p:extLst>
      <p:ext uri="{BB962C8B-B14F-4D97-AF65-F5344CB8AC3E}">
        <p14:creationId xmlns:p14="http://schemas.microsoft.com/office/powerpoint/2010/main" val="539359173"/>
      </p:ext>
    </p:extLst>
  </p:cSld>
  <p:clrMapOvr>
    <a:masterClrMapping/>
  </p:clrMapOvr>
</p:sld>
</file>

<file path=ppt/theme/theme1.xml><?xml version="1.0" encoding="utf-8"?>
<a:theme xmlns:a="http://schemas.openxmlformats.org/drawingml/2006/main" name="PPT_ACh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AChM" id="{70C1900F-D78C-495A-B439-D67806E7B968}" vid="{B9DC50F3-7DC7-448C-A0E3-57B2AA868DA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PPT_AChM</Template>
  <TotalTime>27160</TotalTime>
  <Words>973</Words>
  <Application>Microsoft Office PowerPoint</Application>
  <PresentationFormat>Panorámica</PresentationFormat>
  <Paragraphs>38</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MS PGothic</vt:lpstr>
      <vt:lpstr>Arial</vt:lpstr>
      <vt:lpstr>Calibri</vt:lpstr>
      <vt:lpstr>Google Sans</vt:lpstr>
      <vt:lpstr>Times New Roman</vt:lpstr>
      <vt:lpstr>PPT_AChM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quienes rige?</dc:title>
  <dc:creator>Arturo Escarez</dc:creator>
  <cp:lastModifiedBy>Comisión Concejales</cp:lastModifiedBy>
  <cp:revision>321</cp:revision>
  <dcterms:created xsi:type="dcterms:W3CDTF">2018-02-05T23:08:16Z</dcterms:created>
  <dcterms:modified xsi:type="dcterms:W3CDTF">2023-08-25T12:45:59Z</dcterms:modified>
</cp:coreProperties>
</file>